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handoutMasterIdLst>
    <p:handoutMasterId r:id="rId23"/>
  </p:handoutMasterIdLst>
  <p:sldIdLst>
    <p:sldId id="309" r:id="rId4"/>
    <p:sldId id="310" r:id="rId5"/>
    <p:sldId id="311" r:id="rId6"/>
    <p:sldId id="329" r:id="rId7"/>
    <p:sldId id="313" r:id="rId9"/>
    <p:sldId id="330" r:id="rId10"/>
    <p:sldId id="315" r:id="rId11"/>
    <p:sldId id="331" r:id="rId12"/>
    <p:sldId id="317" r:id="rId13"/>
    <p:sldId id="318" r:id="rId14"/>
    <p:sldId id="319" r:id="rId15"/>
    <p:sldId id="332" r:id="rId16"/>
    <p:sldId id="323" r:id="rId17"/>
    <p:sldId id="324" r:id="rId18"/>
    <p:sldId id="325" r:id="rId19"/>
    <p:sldId id="334" r:id="rId20"/>
    <p:sldId id="327" r:id="rId21"/>
    <p:sldId id="328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90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"/>
          <p:cNvSpPr/>
          <p:nvPr userDrawn="1">
            <p:custDataLst>
              <p:tags r:id="rId2"/>
            </p:custDataLst>
          </p:nvPr>
        </p:nvSpPr>
        <p:spPr>
          <a:xfrm>
            <a:off x="0" y="1880870"/>
            <a:ext cx="12192000" cy="3218815"/>
          </a:xfrm>
          <a:custGeom>
            <a:avLst/>
            <a:gdLst>
              <a:gd name="connsiteX0" fmla="*/ 0 w 19205"/>
              <a:gd name="connsiteY0" fmla="*/ 5042 h 5069"/>
              <a:gd name="connsiteX1" fmla="*/ 2204 w 19205"/>
              <a:gd name="connsiteY1" fmla="*/ 5044 h 5069"/>
              <a:gd name="connsiteX2" fmla="*/ 2204 w 19205"/>
              <a:gd name="connsiteY2" fmla="*/ 4474 h 5069"/>
              <a:gd name="connsiteX3" fmla="*/ 3010 w 19205"/>
              <a:gd name="connsiteY3" fmla="*/ 4470 h 5069"/>
              <a:gd name="connsiteX4" fmla="*/ 3014 w 19205"/>
              <a:gd name="connsiteY4" fmla="*/ 3374 h 5069"/>
              <a:gd name="connsiteX5" fmla="*/ 4234 w 19205"/>
              <a:gd name="connsiteY5" fmla="*/ 3374 h 5069"/>
              <a:gd name="connsiteX6" fmla="*/ 4234 w 19205"/>
              <a:gd name="connsiteY6" fmla="*/ 4294 h 5069"/>
              <a:gd name="connsiteX7" fmla="*/ 3914 w 19205"/>
              <a:gd name="connsiteY7" fmla="*/ 4294 h 5069"/>
              <a:gd name="connsiteX8" fmla="*/ 3914 w 19205"/>
              <a:gd name="connsiteY8" fmla="*/ 2524 h 5069"/>
              <a:gd name="connsiteX9" fmla="*/ 4274 w 19205"/>
              <a:gd name="connsiteY9" fmla="*/ 2524 h 5069"/>
              <a:gd name="connsiteX10" fmla="*/ 4278 w 19205"/>
              <a:gd name="connsiteY10" fmla="*/ 0 h 5069"/>
              <a:gd name="connsiteX11" fmla="*/ 5058 w 19205"/>
              <a:gd name="connsiteY11" fmla="*/ 480 h 5069"/>
              <a:gd name="connsiteX12" fmla="*/ 5044 w 19205"/>
              <a:gd name="connsiteY12" fmla="*/ 4864 h 5069"/>
              <a:gd name="connsiteX13" fmla="*/ 4701 w 19205"/>
              <a:gd name="connsiteY13" fmla="*/ 4863 h 5069"/>
              <a:gd name="connsiteX14" fmla="*/ 4701 w 19205"/>
              <a:gd name="connsiteY14" fmla="*/ 1968 h 5069"/>
              <a:gd name="connsiteX15" fmla="*/ 5663 w 19205"/>
              <a:gd name="connsiteY15" fmla="*/ 1965 h 5069"/>
              <a:gd name="connsiteX16" fmla="*/ 5662 w 19205"/>
              <a:gd name="connsiteY16" fmla="*/ 4024 h 5069"/>
              <a:gd name="connsiteX17" fmla="*/ 6454 w 19205"/>
              <a:gd name="connsiteY17" fmla="*/ 4024 h 5069"/>
              <a:gd name="connsiteX18" fmla="*/ 6457 w 19205"/>
              <a:gd name="connsiteY18" fmla="*/ 5069 h 5069"/>
              <a:gd name="connsiteX19" fmla="*/ 19205 w 19205"/>
              <a:gd name="connsiteY19" fmla="*/ 5069 h 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05" h="5069">
                <a:moveTo>
                  <a:pt x="0" y="5042"/>
                </a:moveTo>
                <a:lnTo>
                  <a:pt x="2204" y="5044"/>
                </a:lnTo>
                <a:lnTo>
                  <a:pt x="2204" y="4474"/>
                </a:lnTo>
                <a:lnTo>
                  <a:pt x="3010" y="4470"/>
                </a:lnTo>
                <a:lnTo>
                  <a:pt x="3014" y="3374"/>
                </a:lnTo>
                <a:lnTo>
                  <a:pt x="4234" y="3374"/>
                </a:lnTo>
                <a:lnTo>
                  <a:pt x="4234" y="4294"/>
                </a:lnTo>
                <a:lnTo>
                  <a:pt x="3914" y="4294"/>
                </a:lnTo>
                <a:lnTo>
                  <a:pt x="3914" y="2524"/>
                </a:lnTo>
                <a:lnTo>
                  <a:pt x="4274" y="2524"/>
                </a:lnTo>
                <a:lnTo>
                  <a:pt x="4278" y="0"/>
                </a:lnTo>
                <a:lnTo>
                  <a:pt x="5058" y="480"/>
                </a:lnTo>
                <a:lnTo>
                  <a:pt x="5044" y="4864"/>
                </a:lnTo>
                <a:lnTo>
                  <a:pt x="4701" y="4863"/>
                </a:lnTo>
                <a:lnTo>
                  <a:pt x="4701" y="1968"/>
                </a:lnTo>
                <a:lnTo>
                  <a:pt x="5663" y="1965"/>
                </a:lnTo>
                <a:lnTo>
                  <a:pt x="5662" y="4024"/>
                </a:lnTo>
                <a:lnTo>
                  <a:pt x="6454" y="4024"/>
                </a:lnTo>
                <a:lnTo>
                  <a:pt x="6457" y="5069"/>
                </a:lnTo>
                <a:lnTo>
                  <a:pt x="19205" y="5069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4896000" y="1476155"/>
            <a:ext cx="5936400" cy="2055445"/>
          </a:xfrm>
        </p:spPr>
        <p:txBody>
          <a:bodyPr wrap="square" lIns="90000" tIns="46800" rIns="90000" bIns="46800" anchor="b">
            <a:normAutofit/>
          </a:bodyPr>
          <a:lstStyle>
            <a:lvl1pPr algn="r">
              <a:lnSpc>
                <a:spcPct val="100000"/>
              </a:lnSpc>
              <a:defRPr sz="5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96000" y="3888000"/>
            <a:ext cx="5936400" cy="720000"/>
          </a:xfrm>
        </p:spPr>
        <p:txBody>
          <a:bodyPr wrap="square" lIns="90000" tIns="46800" rIns="90000" bIns="46800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1" spc="5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209504" y="5504400"/>
            <a:ext cx="2566800" cy="739382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联系方式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5853760" y="5504400"/>
            <a:ext cx="2163600" cy="739382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17"/>
          <p:cNvSpPr/>
          <p:nvPr userDrawn="1">
            <p:custDataLst>
              <p:tags r:id="rId2"/>
            </p:custDataLst>
          </p:nvPr>
        </p:nvSpPr>
        <p:spPr>
          <a:xfrm>
            <a:off x="7534910" y="2957195"/>
            <a:ext cx="4657090" cy="3030855"/>
          </a:xfrm>
          <a:custGeom>
            <a:avLst/>
            <a:gdLst>
              <a:gd name="connsiteX0" fmla="*/ 0 w 7334"/>
              <a:gd name="connsiteY0" fmla="*/ 4754 h 4773"/>
              <a:gd name="connsiteX1" fmla="*/ 1297 w 7334"/>
              <a:gd name="connsiteY1" fmla="*/ 4754 h 4773"/>
              <a:gd name="connsiteX2" fmla="*/ 1297 w 7334"/>
              <a:gd name="connsiteY2" fmla="*/ 3267 h 4773"/>
              <a:gd name="connsiteX3" fmla="*/ 2032 w 7334"/>
              <a:gd name="connsiteY3" fmla="*/ 2990 h 4773"/>
              <a:gd name="connsiteX4" fmla="*/ 2028 w 7334"/>
              <a:gd name="connsiteY4" fmla="*/ 4767 h 4773"/>
              <a:gd name="connsiteX5" fmla="*/ 1736 w 7334"/>
              <a:gd name="connsiteY5" fmla="*/ 4769 h 4773"/>
              <a:gd name="connsiteX6" fmla="*/ 1736 w 7334"/>
              <a:gd name="connsiteY6" fmla="*/ 1950 h 4773"/>
              <a:gd name="connsiteX7" fmla="*/ 3109 w 7334"/>
              <a:gd name="connsiteY7" fmla="*/ 2275 h 4773"/>
              <a:gd name="connsiteX8" fmla="*/ 3109 w 7334"/>
              <a:gd name="connsiteY8" fmla="*/ 4773 h 4773"/>
              <a:gd name="connsiteX9" fmla="*/ 2594 w 7334"/>
              <a:gd name="connsiteY9" fmla="*/ 4773 h 4773"/>
              <a:gd name="connsiteX10" fmla="*/ 2604 w 7334"/>
              <a:gd name="connsiteY10" fmla="*/ 0 h 4773"/>
              <a:gd name="connsiteX11" fmla="*/ 3656 w 7334"/>
              <a:gd name="connsiteY11" fmla="*/ 7 h 4773"/>
              <a:gd name="connsiteX12" fmla="*/ 3653 w 7334"/>
              <a:gd name="connsiteY12" fmla="*/ 3834 h 4773"/>
              <a:gd name="connsiteX13" fmla="*/ 3404 w 7334"/>
              <a:gd name="connsiteY13" fmla="*/ 3837 h 4773"/>
              <a:gd name="connsiteX14" fmla="*/ 3404 w 7334"/>
              <a:gd name="connsiteY14" fmla="*/ 2979 h 4773"/>
              <a:gd name="connsiteX15" fmla="*/ 4594 w 7334"/>
              <a:gd name="connsiteY15" fmla="*/ 2978 h 4773"/>
              <a:gd name="connsiteX16" fmla="*/ 4593 w 7334"/>
              <a:gd name="connsiteY16" fmla="*/ 4339 h 4773"/>
              <a:gd name="connsiteX17" fmla="*/ 5122 w 7334"/>
              <a:gd name="connsiteY17" fmla="*/ 4338 h 4773"/>
              <a:gd name="connsiteX18" fmla="*/ 5120 w 7334"/>
              <a:gd name="connsiteY18" fmla="*/ 4771 h 4773"/>
              <a:gd name="connsiteX19" fmla="*/ 7334 w 7334"/>
              <a:gd name="connsiteY19" fmla="*/ 4769 h 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34" h="4773">
                <a:moveTo>
                  <a:pt x="0" y="4754"/>
                </a:moveTo>
                <a:lnTo>
                  <a:pt x="1297" y="4754"/>
                </a:lnTo>
                <a:lnTo>
                  <a:pt x="1297" y="3267"/>
                </a:lnTo>
                <a:lnTo>
                  <a:pt x="2032" y="2990"/>
                </a:lnTo>
                <a:lnTo>
                  <a:pt x="2028" y="4767"/>
                </a:lnTo>
                <a:lnTo>
                  <a:pt x="1736" y="4769"/>
                </a:lnTo>
                <a:lnTo>
                  <a:pt x="1736" y="1950"/>
                </a:lnTo>
                <a:lnTo>
                  <a:pt x="3109" y="2275"/>
                </a:lnTo>
                <a:lnTo>
                  <a:pt x="3109" y="4773"/>
                </a:lnTo>
                <a:lnTo>
                  <a:pt x="2594" y="4773"/>
                </a:lnTo>
                <a:lnTo>
                  <a:pt x="2604" y="0"/>
                </a:lnTo>
                <a:lnTo>
                  <a:pt x="3656" y="7"/>
                </a:lnTo>
                <a:lnTo>
                  <a:pt x="3653" y="3834"/>
                </a:lnTo>
                <a:lnTo>
                  <a:pt x="3404" y="3837"/>
                </a:lnTo>
                <a:lnTo>
                  <a:pt x="3404" y="2979"/>
                </a:lnTo>
                <a:lnTo>
                  <a:pt x="4594" y="2978"/>
                </a:lnTo>
                <a:lnTo>
                  <a:pt x="4593" y="4339"/>
                </a:lnTo>
                <a:lnTo>
                  <a:pt x="5122" y="4338"/>
                </a:lnTo>
                <a:lnTo>
                  <a:pt x="5120" y="4771"/>
                </a:lnTo>
                <a:lnTo>
                  <a:pt x="7334" y="4769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0" name="直接连接符 9"/>
          <p:cNvCxnSpPr/>
          <p:nvPr userDrawn="1">
            <p:custDataLst>
              <p:tags r:id="rId3"/>
            </p:custDataLst>
          </p:nvPr>
        </p:nvCxnSpPr>
        <p:spPr>
          <a:xfrm>
            <a:off x="9528175" y="2393950"/>
            <a:ext cx="0" cy="563245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3" name="椭圆 2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7488000" y="591480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0800" y="511200"/>
            <a:ext cx="2174400" cy="1404000"/>
          </a:xfrm>
        </p:spPr>
        <p:txBody>
          <a:bodyPr wrap="square" lIns="90000" tIns="46800" rIns="90000" bIns="46800" anchor="ctr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7"/>
          <p:cNvSpPr/>
          <p:nvPr>
            <p:custDataLst>
              <p:tags r:id="rId2"/>
            </p:custDataLst>
          </p:nvPr>
        </p:nvSpPr>
        <p:spPr>
          <a:xfrm>
            <a:off x="5881370" y="4941570"/>
            <a:ext cx="6301740" cy="1591310"/>
          </a:xfrm>
          <a:custGeom>
            <a:avLst/>
            <a:gdLst>
              <a:gd name="connsiteX0" fmla="*/ 2 w 9924"/>
              <a:gd name="connsiteY0" fmla="*/ 2235 h 2506"/>
              <a:gd name="connsiteX1" fmla="*/ 0 w 9924"/>
              <a:gd name="connsiteY1" fmla="*/ 230 h 2506"/>
              <a:gd name="connsiteX2" fmla="*/ 220 w 9924"/>
              <a:gd name="connsiteY2" fmla="*/ 0 h 2506"/>
              <a:gd name="connsiteX3" fmla="*/ 500 w 9924"/>
              <a:gd name="connsiteY3" fmla="*/ 0 h 2506"/>
              <a:gd name="connsiteX4" fmla="*/ 710 w 9924"/>
              <a:gd name="connsiteY4" fmla="*/ 220 h 2506"/>
              <a:gd name="connsiteX5" fmla="*/ 710 w 9924"/>
              <a:gd name="connsiteY5" fmla="*/ 2050 h 2506"/>
              <a:gd name="connsiteX6" fmla="*/ 500 w 9924"/>
              <a:gd name="connsiteY6" fmla="*/ 2050 h 2506"/>
              <a:gd name="connsiteX7" fmla="*/ 500 w 9924"/>
              <a:gd name="connsiteY7" fmla="*/ 980 h 2506"/>
              <a:gd name="connsiteX8" fmla="*/ 1153 w 9924"/>
              <a:gd name="connsiteY8" fmla="*/ 982 h 2506"/>
              <a:gd name="connsiteX9" fmla="*/ 1153 w 9924"/>
              <a:gd name="connsiteY9" fmla="*/ 1942 h 2506"/>
              <a:gd name="connsiteX10" fmla="*/ 1936 w 9924"/>
              <a:gd name="connsiteY10" fmla="*/ 1946 h 2506"/>
              <a:gd name="connsiteX11" fmla="*/ 1936 w 9924"/>
              <a:gd name="connsiteY11" fmla="*/ 2268 h 2506"/>
              <a:gd name="connsiteX12" fmla="*/ 2281 w 9924"/>
              <a:gd name="connsiteY12" fmla="*/ 2268 h 2506"/>
              <a:gd name="connsiteX13" fmla="*/ 2283 w 9924"/>
              <a:gd name="connsiteY13" fmla="*/ 2506 h 2506"/>
              <a:gd name="connsiteX14" fmla="*/ 9924 w 9924"/>
              <a:gd name="connsiteY14" fmla="*/ 2501 h 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24" h="2506">
                <a:moveTo>
                  <a:pt x="2" y="2235"/>
                </a:moveTo>
                <a:lnTo>
                  <a:pt x="0" y="230"/>
                </a:lnTo>
                <a:lnTo>
                  <a:pt x="220" y="0"/>
                </a:lnTo>
                <a:lnTo>
                  <a:pt x="500" y="0"/>
                </a:lnTo>
                <a:lnTo>
                  <a:pt x="710" y="220"/>
                </a:lnTo>
                <a:lnTo>
                  <a:pt x="710" y="2050"/>
                </a:lnTo>
                <a:lnTo>
                  <a:pt x="500" y="2050"/>
                </a:lnTo>
                <a:lnTo>
                  <a:pt x="500" y="980"/>
                </a:lnTo>
                <a:lnTo>
                  <a:pt x="1153" y="982"/>
                </a:lnTo>
                <a:lnTo>
                  <a:pt x="1153" y="1942"/>
                </a:lnTo>
                <a:lnTo>
                  <a:pt x="1936" y="1946"/>
                </a:lnTo>
                <a:lnTo>
                  <a:pt x="1936" y="2268"/>
                </a:lnTo>
                <a:lnTo>
                  <a:pt x="2281" y="2268"/>
                </a:lnTo>
                <a:lnTo>
                  <a:pt x="2283" y="2506"/>
                </a:lnTo>
                <a:lnTo>
                  <a:pt x="9924" y="2501"/>
                </a:lnTo>
              </a:path>
            </a:pathLst>
          </a:cu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任意多边形 8"/>
          <p:cNvSpPr/>
          <p:nvPr>
            <p:custDataLst>
              <p:tags r:id="rId3"/>
            </p:custDataLst>
          </p:nvPr>
        </p:nvSpPr>
        <p:spPr>
          <a:xfrm>
            <a:off x="0" y="5236845"/>
            <a:ext cx="5894705" cy="1302385"/>
          </a:xfrm>
          <a:custGeom>
            <a:avLst/>
            <a:gdLst>
              <a:gd name="connsiteX0" fmla="*/ 9283 w 9283"/>
              <a:gd name="connsiteY0" fmla="*/ 1758 h 2051"/>
              <a:gd name="connsiteX1" fmla="*/ 9062 w 9283"/>
              <a:gd name="connsiteY1" fmla="*/ 1755 h 2051"/>
              <a:gd name="connsiteX2" fmla="*/ 9062 w 9283"/>
              <a:gd name="connsiteY2" fmla="*/ 0 h 2051"/>
              <a:gd name="connsiteX3" fmla="*/ 8410 w 9283"/>
              <a:gd name="connsiteY3" fmla="*/ 547 h 2051"/>
              <a:gd name="connsiteX4" fmla="*/ 8410 w 9283"/>
              <a:gd name="connsiteY4" fmla="*/ 2028 h 2051"/>
              <a:gd name="connsiteX5" fmla="*/ 8710 w 9283"/>
              <a:gd name="connsiteY5" fmla="*/ 2028 h 2051"/>
              <a:gd name="connsiteX6" fmla="*/ 8710 w 9283"/>
              <a:gd name="connsiteY6" fmla="*/ 1158 h 2051"/>
              <a:gd name="connsiteX7" fmla="*/ 7675 w 9283"/>
              <a:gd name="connsiteY7" fmla="*/ 906 h 2051"/>
              <a:gd name="connsiteX8" fmla="*/ 7674 w 9283"/>
              <a:gd name="connsiteY8" fmla="*/ 1785 h 2051"/>
              <a:gd name="connsiteX9" fmla="*/ 7084 w 9283"/>
              <a:gd name="connsiteY9" fmla="*/ 1785 h 2051"/>
              <a:gd name="connsiteX10" fmla="*/ 7086 w 9283"/>
              <a:gd name="connsiteY10" fmla="*/ 2051 h 2051"/>
              <a:gd name="connsiteX11" fmla="*/ 0 w 9283"/>
              <a:gd name="connsiteY11" fmla="*/ 2047 h 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83" h="2051">
                <a:moveTo>
                  <a:pt x="9283" y="1758"/>
                </a:moveTo>
                <a:lnTo>
                  <a:pt x="9062" y="1755"/>
                </a:lnTo>
                <a:lnTo>
                  <a:pt x="9062" y="0"/>
                </a:lnTo>
                <a:lnTo>
                  <a:pt x="8410" y="547"/>
                </a:lnTo>
                <a:lnTo>
                  <a:pt x="8410" y="2028"/>
                </a:lnTo>
                <a:lnTo>
                  <a:pt x="8710" y="2028"/>
                </a:lnTo>
                <a:lnTo>
                  <a:pt x="8710" y="1158"/>
                </a:lnTo>
                <a:lnTo>
                  <a:pt x="7675" y="906"/>
                </a:lnTo>
                <a:lnTo>
                  <a:pt x="7674" y="1785"/>
                </a:lnTo>
                <a:lnTo>
                  <a:pt x="7084" y="1785"/>
                </a:lnTo>
                <a:lnTo>
                  <a:pt x="7086" y="2051"/>
                </a:lnTo>
                <a:lnTo>
                  <a:pt x="0" y="2047"/>
                </a:lnTo>
              </a:path>
            </a:pathLst>
          </a:cu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6106795" y="4594225"/>
            <a:ext cx="0" cy="347345"/>
          </a:xfrm>
          <a:prstGeom prst="line">
            <a:avLst/>
          </a:pr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2233477" y="3106297"/>
            <a:ext cx="7725045" cy="1159200"/>
          </a:xfrm>
        </p:spPr>
        <p:txBody>
          <a:bodyPr wrap="square" lIns="90000" tIns="46800" rIns="90000" bIns="46800" anchor="t">
            <a:normAutofit/>
          </a:bodyPr>
          <a:lstStyle>
            <a:lvl1pPr algn="ctr">
              <a:defRPr sz="5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6"/>
            </p:custDataLst>
          </p:nvPr>
        </p:nvSpPr>
        <p:spPr>
          <a:xfrm>
            <a:off x="3513000" y="1376507"/>
            <a:ext cx="5166000" cy="1602000"/>
          </a:xfrm>
        </p:spPr>
        <p:txBody>
          <a:bodyPr wrap="none" lIns="90000" tIns="46800" rIns="90000" bIns="46800" anchor="b">
            <a:normAutofit/>
          </a:bodyPr>
          <a:lstStyle>
            <a:lvl1pPr marL="0" indent="0" algn="ctr">
              <a:buNone/>
              <a:defRPr sz="6000" b="1">
                <a:ln w="158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0" y="2167890"/>
            <a:ext cx="12191365" cy="3030855"/>
          </a:xfrm>
          <a:custGeom>
            <a:avLst/>
            <a:gdLst>
              <a:gd name="connsiteX0" fmla="*/ 0 w 19207"/>
              <a:gd name="connsiteY0" fmla="*/ 4755 h 4773"/>
              <a:gd name="connsiteX1" fmla="*/ 2772 w 19207"/>
              <a:gd name="connsiteY1" fmla="*/ 4754 h 4773"/>
              <a:gd name="connsiteX2" fmla="*/ 2772 w 19207"/>
              <a:gd name="connsiteY2" fmla="*/ 3267 h 4773"/>
              <a:gd name="connsiteX3" fmla="*/ 3507 w 19207"/>
              <a:gd name="connsiteY3" fmla="*/ 2990 h 4773"/>
              <a:gd name="connsiteX4" fmla="*/ 3503 w 19207"/>
              <a:gd name="connsiteY4" fmla="*/ 4767 h 4773"/>
              <a:gd name="connsiteX5" fmla="*/ 3211 w 19207"/>
              <a:gd name="connsiteY5" fmla="*/ 4769 h 4773"/>
              <a:gd name="connsiteX6" fmla="*/ 3211 w 19207"/>
              <a:gd name="connsiteY6" fmla="*/ 1950 h 4773"/>
              <a:gd name="connsiteX7" fmla="*/ 4584 w 19207"/>
              <a:gd name="connsiteY7" fmla="*/ 2275 h 4773"/>
              <a:gd name="connsiteX8" fmla="*/ 4584 w 19207"/>
              <a:gd name="connsiteY8" fmla="*/ 4773 h 4773"/>
              <a:gd name="connsiteX9" fmla="*/ 4069 w 19207"/>
              <a:gd name="connsiteY9" fmla="*/ 4773 h 4773"/>
              <a:gd name="connsiteX10" fmla="*/ 4079 w 19207"/>
              <a:gd name="connsiteY10" fmla="*/ 0 h 4773"/>
              <a:gd name="connsiteX11" fmla="*/ 5131 w 19207"/>
              <a:gd name="connsiteY11" fmla="*/ 7 h 4773"/>
              <a:gd name="connsiteX12" fmla="*/ 5128 w 19207"/>
              <a:gd name="connsiteY12" fmla="*/ 3834 h 4773"/>
              <a:gd name="connsiteX13" fmla="*/ 4879 w 19207"/>
              <a:gd name="connsiteY13" fmla="*/ 3837 h 4773"/>
              <a:gd name="connsiteX14" fmla="*/ 4879 w 19207"/>
              <a:gd name="connsiteY14" fmla="*/ 2979 h 4773"/>
              <a:gd name="connsiteX15" fmla="*/ 6069 w 19207"/>
              <a:gd name="connsiteY15" fmla="*/ 2978 h 4773"/>
              <a:gd name="connsiteX16" fmla="*/ 6068 w 19207"/>
              <a:gd name="connsiteY16" fmla="*/ 4339 h 4773"/>
              <a:gd name="connsiteX17" fmla="*/ 6597 w 19207"/>
              <a:gd name="connsiteY17" fmla="*/ 4338 h 4773"/>
              <a:gd name="connsiteX18" fmla="*/ 6595 w 19207"/>
              <a:gd name="connsiteY18" fmla="*/ 4771 h 4773"/>
              <a:gd name="connsiteX19" fmla="*/ 19207 w 19207"/>
              <a:gd name="connsiteY19" fmla="*/ 4770 h 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07" h="4773">
                <a:moveTo>
                  <a:pt x="0" y="4755"/>
                </a:moveTo>
                <a:lnTo>
                  <a:pt x="2772" y="4754"/>
                </a:lnTo>
                <a:lnTo>
                  <a:pt x="2772" y="3267"/>
                </a:lnTo>
                <a:lnTo>
                  <a:pt x="3507" y="2990"/>
                </a:lnTo>
                <a:lnTo>
                  <a:pt x="3503" y="4767"/>
                </a:lnTo>
                <a:lnTo>
                  <a:pt x="3211" y="4769"/>
                </a:lnTo>
                <a:lnTo>
                  <a:pt x="3211" y="1950"/>
                </a:lnTo>
                <a:lnTo>
                  <a:pt x="4584" y="2275"/>
                </a:lnTo>
                <a:lnTo>
                  <a:pt x="4584" y="4773"/>
                </a:lnTo>
                <a:lnTo>
                  <a:pt x="4069" y="4773"/>
                </a:lnTo>
                <a:lnTo>
                  <a:pt x="4079" y="0"/>
                </a:lnTo>
                <a:lnTo>
                  <a:pt x="5131" y="7"/>
                </a:lnTo>
                <a:lnTo>
                  <a:pt x="5128" y="3834"/>
                </a:lnTo>
                <a:lnTo>
                  <a:pt x="4879" y="3837"/>
                </a:lnTo>
                <a:lnTo>
                  <a:pt x="4879" y="2979"/>
                </a:lnTo>
                <a:lnTo>
                  <a:pt x="6069" y="2978"/>
                </a:lnTo>
                <a:lnTo>
                  <a:pt x="6068" y="4339"/>
                </a:lnTo>
                <a:lnTo>
                  <a:pt x="6597" y="4338"/>
                </a:lnTo>
                <a:lnTo>
                  <a:pt x="6595" y="4771"/>
                </a:lnTo>
                <a:lnTo>
                  <a:pt x="19207" y="4770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3"/>
            </p:custDataLst>
          </p:nvPr>
        </p:nvCxnSpPr>
        <p:spPr>
          <a:xfrm>
            <a:off x="2926715" y="1604645"/>
            <a:ext cx="0" cy="563245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4896000" y="1692000"/>
            <a:ext cx="5936400" cy="1825200"/>
          </a:xfrm>
        </p:spPr>
        <p:txBody>
          <a:bodyPr wrap="square" lIns="90000" tIns="46800" rIns="90000" bIns="46800" anchor="b">
            <a:normAutofit/>
          </a:bodyPr>
          <a:lstStyle>
            <a:lvl1pPr algn="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896000" y="3816000"/>
            <a:ext cx="5936400" cy="720000"/>
          </a:xfrm>
        </p:spPr>
        <p:txBody>
          <a:bodyPr wrap="square" lIns="90000" tIns="46800" rIns="90000" bIns="46800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1" spc="5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8219870" y="5616000"/>
            <a:ext cx="2566800" cy="655491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联系方式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5793470" y="5616000"/>
            <a:ext cx="2163600" cy="655491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5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flipH="1">
            <a:off x="695960" y="185497"/>
            <a:ext cx="11491926" cy="1032510"/>
          </a:xfrm>
          <a:custGeom>
            <a:avLst/>
            <a:gdLst>
              <a:gd name="connsiteX0" fmla="*/ 0 w 17629"/>
              <a:gd name="connsiteY0" fmla="*/ 1621 h 1626"/>
              <a:gd name="connsiteX1" fmla="*/ 1899 w 17629"/>
              <a:gd name="connsiteY1" fmla="*/ 1621 h 1626"/>
              <a:gd name="connsiteX2" fmla="*/ 1899 w 17629"/>
              <a:gd name="connsiteY2" fmla="*/ 1378 h 1626"/>
              <a:gd name="connsiteX3" fmla="*/ 2246 w 17629"/>
              <a:gd name="connsiteY3" fmla="*/ 1378 h 1626"/>
              <a:gd name="connsiteX4" fmla="*/ 2244 w 17629"/>
              <a:gd name="connsiteY4" fmla="*/ 982 h 1626"/>
              <a:gd name="connsiteX5" fmla="*/ 2765 w 17629"/>
              <a:gd name="connsiteY5" fmla="*/ 975 h 1626"/>
              <a:gd name="connsiteX6" fmla="*/ 2765 w 17629"/>
              <a:gd name="connsiteY6" fmla="*/ 1290 h 1626"/>
              <a:gd name="connsiteX7" fmla="*/ 2617 w 17629"/>
              <a:gd name="connsiteY7" fmla="*/ 1291 h 1626"/>
              <a:gd name="connsiteX8" fmla="*/ 2617 w 17629"/>
              <a:gd name="connsiteY8" fmla="*/ 133 h 1626"/>
              <a:gd name="connsiteX9" fmla="*/ 3295 w 17629"/>
              <a:gd name="connsiteY9" fmla="*/ 0 h 1626"/>
              <a:gd name="connsiteX10" fmla="*/ 3294 w 17629"/>
              <a:gd name="connsiteY10" fmla="*/ 1533 h 1626"/>
              <a:gd name="connsiteX11" fmla="*/ 3015 w 17629"/>
              <a:gd name="connsiteY11" fmla="*/ 1535 h 1626"/>
              <a:gd name="connsiteX12" fmla="*/ 3015 w 17629"/>
              <a:gd name="connsiteY12" fmla="*/ 755 h 1626"/>
              <a:gd name="connsiteX13" fmla="*/ 3603 w 17629"/>
              <a:gd name="connsiteY13" fmla="*/ 637 h 1626"/>
              <a:gd name="connsiteX14" fmla="*/ 3602 w 17629"/>
              <a:gd name="connsiteY14" fmla="*/ 1177 h 1626"/>
              <a:gd name="connsiteX15" fmla="*/ 4024 w 17629"/>
              <a:gd name="connsiteY15" fmla="*/ 1176 h 1626"/>
              <a:gd name="connsiteX16" fmla="*/ 4024 w 17629"/>
              <a:gd name="connsiteY16" fmla="*/ 1626 h 1626"/>
              <a:gd name="connsiteX17" fmla="*/ 17629 w 17629"/>
              <a:gd name="connsiteY17" fmla="*/ 1621 h 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9" h="1626">
                <a:moveTo>
                  <a:pt x="0" y="1621"/>
                </a:moveTo>
                <a:lnTo>
                  <a:pt x="1899" y="1621"/>
                </a:lnTo>
                <a:lnTo>
                  <a:pt x="1899" y="1378"/>
                </a:lnTo>
                <a:lnTo>
                  <a:pt x="2246" y="1378"/>
                </a:lnTo>
                <a:lnTo>
                  <a:pt x="2244" y="982"/>
                </a:lnTo>
                <a:cubicBezTo>
                  <a:pt x="2417" y="980"/>
                  <a:pt x="2593" y="975"/>
                  <a:pt x="2765" y="975"/>
                </a:cubicBezTo>
                <a:lnTo>
                  <a:pt x="2765" y="1290"/>
                </a:lnTo>
                <a:lnTo>
                  <a:pt x="2617" y="1291"/>
                </a:lnTo>
                <a:lnTo>
                  <a:pt x="2617" y="133"/>
                </a:lnTo>
                <a:lnTo>
                  <a:pt x="3295" y="0"/>
                </a:lnTo>
                <a:cubicBezTo>
                  <a:pt x="3296" y="468"/>
                  <a:pt x="3298" y="1057"/>
                  <a:pt x="3294" y="1533"/>
                </a:cubicBezTo>
                <a:lnTo>
                  <a:pt x="3015" y="1535"/>
                </a:lnTo>
                <a:lnTo>
                  <a:pt x="3015" y="755"/>
                </a:lnTo>
                <a:lnTo>
                  <a:pt x="3603" y="637"/>
                </a:lnTo>
                <a:lnTo>
                  <a:pt x="3602" y="1177"/>
                </a:lnTo>
                <a:lnTo>
                  <a:pt x="4024" y="1176"/>
                </a:lnTo>
                <a:lnTo>
                  <a:pt x="4024" y="1626"/>
                </a:lnTo>
                <a:lnTo>
                  <a:pt x="17629" y="1621"/>
                </a:lnTo>
              </a:path>
            </a:pathLst>
          </a:cu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image" Target="../media/image4.jpeg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5" Type="http://schemas.openxmlformats.org/officeDocument/2006/relationships/slideLayout" Target="../slideLayouts/slideLayout19.xml"/><Relationship Id="rId14" Type="http://schemas.openxmlformats.org/officeDocument/2006/relationships/tags" Target="../tags/tag135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image" Target="../media/image5.jpeg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56.xml"/><Relationship Id="rId6" Type="http://schemas.openxmlformats.org/officeDocument/2006/relationships/image" Target="../media/image6.jpeg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5" Type="http://schemas.openxmlformats.org/officeDocument/2006/relationships/slideLayout" Target="../slideLayouts/slideLayout13.xml"/><Relationship Id="rId24" Type="http://schemas.openxmlformats.org/officeDocument/2006/relationships/tags" Target="../tags/tag183.xml"/><Relationship Id="rId23" Type="http://schemas.openxmlformats.org/officeDocument/2006/relationships/tags" Target="../tags/tag182.xml"/><Relationship Id="rId22" Type="http://schemas.openxmlformats.org/officeDocument/2006/relationships/tags" Target="../tags/tag181.xml"/><Relationship Id="rId21" Type="http://schemas.openxmlformats.org/officeDocument/2006/relationships/tags" Target="../tags/tag180.xml"/><Relationship Id="rId20" Type="http://schemas.openxmlformats.org/officeDocument/2006/relationships/tags" Target="../tags/tag179.xml"/><Relationship Id="rId2" Type="http://schemas.openxmlformats.org/officeDocument/2006/relationships/tags" Target="../tags/tag161.xml"/><Relationship Id="rId19" Type="http://schemas.openxmlformats.org/officeDocument/2006/relationships/tags" Target="../tags/tag178.xml"/><Relationship Id="rId18" Type="http://schemas.openxmlformats.org/officeDocument/2006/relationships/tags" Target="../tags/tag177.xml"/><Relationship Id="rId17" Type="http://schemas.openxmlformats.org/officeDocument/2006/relationships/tags" Target="../tags/tag176.xml"/><Relationship Id="rId16" Type="http://schemas.openxmlformats.org/officeDocument/2006/relationships/tags" Target="../tags/tag17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98.xml"/><Relationship Id="rId14" Type="http://schemas.openxmlformats.org/officeDocument/2006/relationships/image" Target="../media/image1.png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1.xml"/><Relationship Id="rId3" Type="http://schemas.openxmlformats.org/officeDocument/2006/relationships/image" Target="../media/image2.pn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1.xml"/><Relationship Id="rId3" Type="http://schemas.openxmlformats.org/officeDocument/2006/relationships/image" Target="../media/image3.pn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" name="日期时间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800349" y="4033225"/>
            <a:ext cx="2520000" cy="432000"/>
          </a:xfrm>
          <a:prstGeom prst="roundRect">
            <a:avLst>
              <a:gd name="adj" fmla="val 50000"/>
            </a:avLst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effectLst>
                  <a:outerShdw blurRad="63500" dist="63500" dir="2700000" algn="tl">
                    <a:schemeClr val="accent1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1800">
                <a:solidFill>
                  <a:schemeClr val="bg1"/>
                </a:solidFill>
              </a:rPr>
              <a:t>2026-3-15</a:t>
            </a:r>
            <a:endParaRPr lang="en-US" altLang="zh-CN" sz="1800">
              <a:solidFill>
                <a:schemeClr val="bg1"/>
              </a:solidFill>
            </a:endParaRPr>
          </a:p>
        </p:txBody>
      </p:sp>
      <p:sp>
        <p:nvSpPr>
          <p:cNvPr id="43" name="公司名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198" y="504000"/>
            <a:ext cx="2880000" cy="50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chemeClr val="bg2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400" b="1">
                <a:solidFill>
                  <a:schemeClr val="tx1">
                    <a:alpha val="80000"/>
                  </a:schemeClr>
                </a:solidFill>
              </a:rPr>
              <a:t>根基系列讲道</a:t>
            </a:r>
            <a:r>
              <a:rPr lang="en-US" altLang="zh-CN" sz="2400" b="1">
                <a:solidFill>
                  <a:schemeClr val="tx1">
                    <a:alpha val="80000"/>
                  </a:schemeClr>
                </a:solidFill>
              </a:rPr>
              <a:t> 1</a:t>
            </a:r>
            <a:endParaRPr lang="en-US" altLang="zh-CN" sz="2400" b="1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8" name="标题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907790" y="1428750"/>
            <a:ext cx="7346950" cy="2055495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/>
              <a:t>罪与得救</a:t>
            </a:r>
            <a:br>
              <a:rPr lang="zh-CN" altLang="en-US" sz="5400"/>
            </a:br>
            <a:r>
              <a:rPr lang="en-US" altLang="zh-CN" sz="5400"/>
              <a:t>             </a:t>
            </a:r>
            <a:r>
              <a:rPr lang="en-US" altLang="zh-CN" sz="4400"/>
              <a:t>——</a:t>
            </a:r>
            <a:r>
              <a:rPr lang="zh-CN" altLang="en-US" sz="4400"/>
              <a:t>失去的位置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95655" y="1493520"/>
            <a:ext cx="10993636" cy="124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>
                <a:solidFill>
                  <a:schemeClr val="accent1"/>
                </a:solidFill>
              </a:rPr>
              <a:t>因为罪的工价乃是死；惟有　神的</a:t>
            </a:r>
            <a:r>
              <a:rPr lang="zh-CN" altLang="en-US" sz="3200">
                <a:solidFill>
                  <a:srgbClr val="FF0000"/>
                </a:solidFill>
              </a:rPr>
              <a:t>恩赐</a:t>
            </a:r>
            <a:r>
              <a:rPr lang="zh-CN" altLang="en-US" sz="3200">
                <a:solidFill>
                  <a:schemeClr val="accent1"/>
                </a:solidFill>
              </a:rPr>
              <a:t>，在我们的主基督耶稣里，乃是永生。</a:t>
            </a:r>
            <a:r>
              <a:rPr lang="en-US" altLang="zh-CN" sz="3200">
                <a:solidFill>
                  <a:schemeClr val="accent1"/>
                </a:solidFill>
              </a:rPr>
              <a:t>(</a:t>
            </a:r>
            <a:r>
              <a:rPr lang="zh-CN" altLang="en-US" sz="3200">
                <a:solidFill>
                  <a:schemeClr val="accent1"/>
                </a:solidFill>
              </a:rPr>
              <a:t>罗马书</a:t>
            </a:r>
            <a:r>
              <a:rPr lang="en-US" altLang="zh-CN" sz="3200">
                <a:solidFill>
                  <a:schemeClr val="accent1"/>
                </a:solidFill>
              </a:rPr>
              <a:t> 6:23 </a:t>
            </a:r>
            <a:r>
              <a:rPr lang="zh-CN" altLang="en-US" sz="3200">
                <a:solidFill>
                  <a:schemeClr val="accent1"/>
                </a:solidFill>
              </a:rPr>
              <a:t>和合本</a:t>
            </a:r>
            <a:r>
              <a:rPr lang="en-US" altLang="zh-CN" sz="3200">
                <a:solidFill>
                  <a:schemeClr val="accent1"/>
                </a:solidFill>
              </a:rPr>
              <a:t>)</a:t>
            </a:r>
            <a:endParaRPr lang="en-US" altLang="zh-CN" sz="3200">
              <a:solidFill>
                <a:schemeClr val="accent1"/>
              </a:solidFill>
            </a:endParaRPr>
          </a:p>
        </p:txBody>
      </p:sp>
      <p:grpSp>
        <p:nvGrpSpPr>
          <p:cNvPr id="500" name="组合 499"/>
          <p:cNvGrpSpPr/>
          <p:nvPr>
            <p:custDataLst>
              <p:tags r:id="rId2"/>
            </p:custDataLst>
          </p:nvPr>
        </p:nvGrpSpPr>
        <p:grpSpPr>
          <a:xfrm rot="0">
            <a:off x="1515440" y="2784531"/>
            <a:ext cx="3247090" cy="3434733"/>
            <a:chOff x="2199" y="2263"/>
            <a:chExt cx="14788" cy="15639"/>
          </a:xfrm>
        </p:grpSpPr>
        <p:sp>
          <p:nvSpPr>
            <p:cNvPr id="501" name="任意多边形: 形状 16"/>
            <p:cNvSpPr/>
            <p:nvPr>
              <p:custDataLst>
                <p:tags r:id="rId3"/>
              </p:custDataLst>
            </p:nvPr>
          </p:nvSpPr>
          <p:spPr>
            <a:xfrm rot="7697511">
              <a:off x="5624" y="8364"/>
              <a:ext cx="12677" cy="6401"/>
            </a:xfrm>
            <a:custGeom>
              <a:avLst/>
              <a:gdLst>
                <a:gd name="connsiteX0" fmla="*/ 58 w 2249936"/>
                <a:gd name="connsiteY0" fmla="*/ 1136076 h 1136076"/>
                <a:gd name="connsiteX1" fmla="*/ 1113913 w 2249936"/>
                <a:gd name="connsiteY1" fmla="*/ 53 h 1136076"/>
                <a:gd name="connsiteX2" fmla="*/ 2249937 w 2249936"/>
                <a:gd name="connsiteY2" fmla="*/ 1113909 h 11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9936" h="1136076">
                  <a:moveTo>
                    <a:pt x="58" y="1136076"/>
                  </a:moveTo>
                  <a:cubicBezTo>
                    <a:pt x="-6169" y="514639"/>
                    <a:pt x="492725" y="6031"/>
                    <a:pt x="1113913" y="53"/>
                  </a:cubicBezTo>
                  <a:cubicBezTo>
                    <a:pt x="1735102" y="-5925"/>
                    <a:pt x="2243959" y="492720"/>
                    <a:pt x="2249937" y="1113909"/>
                  </a:cubicBezTo>
                </a:path>
              </a:pathLst>
            </a:custGeom>
            <a:noFill/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2" name="椭圆 501"/>
            <p:cNvSpPr/>
            <p:nvPr>
              <p:custDataLst>
                <p:tags r:id="rId4"/>
              </p:custDataLst>
            </p:nvPr>
          </p:nvSpPr>
          <p:spPr>
            <a:xfrm rot="20405484">
              <a:off x="5187" y="14267"/>
              <a:ext cx="672" cy="6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3" name="椭圆 502"/>
            <p:cNvSpPr/>
            <p:nvPr>
              <p:custDataLst>
                <p:tags r:id="rId5"/>
              </p:custDataLst>
            </p:nvPr>
          </p:nvSpPr>
          <p:spPr>
            <a:xfrm rot="20405484">
              <a:off x="13185" y="4403"/>
              <a:ext cx="467" cy="4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4" name="图片 503" descr="E:/设计素材图片2/yang-0TQyMgloraY-unsplash.jpgyang-0TQyMgloraY-unsplash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7" cstate="email"/>
            <a:srcRect l="36454" t="4540" r="33934" b="-3"/>
            <a:stretch>
              <a:fillRect/>
            </a:stretch>
          </p:blipFill>
          <p:spPr>
            <a:xfrm>
              <a:off x="3853" y="3918"/>
              <a:ext cx="11483" cy="1148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63" h="5263">
                  <a:moveTo>
                    <a:pt x="2631" y="0"/>
                  </a:moveTo>
                  <a:cubicBezTo>
                    <a:pt x="4085" y="0"/>
                    <a:pt x="5263" y="1178"/>
                    <a:pt x="5263" y="2631"/>
                  </a:cubicBezTo>
                  <a:cubicBezTo>
                    <a:pt x="5263" y="4085"/>
                    <a:pt x="4085" y="5263"/>
                    <a:pt x="2631" y="5263"/>
                  </a:cubicBezTo>
                  <a:cubicBezTo>
                    <a:pt x="1178" y="5263"/>
                    <a:pt x="0" y="4085"/>
                    <a:pt x="0" y="2631"/>
                  </a:cubicBezTo>
                  <a:cubicBezTo>
                    <a:pt x="0" y="1178"/>
                    <a:pt x="1178" y="0"/>
                    <a:pt x="2631" y="0"/>
                  </a:cubicBezTo>
                  <a:close/>
                </a:path>
              </a:pathLst>
            </a:custGeom>
            <a:ln w="6350">
              <a:solidFill>
                <a:schemeClr val="tx1">
                  <a:lumMod val="40000"/>
                  <a:lumOff val="60000"/>
                  <a:alpha val="20000"/>
                </a:schemeClr>
              </a:solidFill>
            </a:ln>
          </p:spPr>
        </p:pic>
        <p:sp>
          <p:nvSpPr>
            <p:cNvPr id="505" name="椭圆 504"/>
            <p:cNvSpPr/>
            <p:nvPr>
              <p:custDataLst>
                <p:tags r:id="rId8"/>
              </p:custDataLst>
            </p:nvPr>
          </p:nvSpPr>
          <p:spPr>
            <a:xfrm>
              <a:off x="3174" y="4201"/>
              <a:ext cx="1554" cy="15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6" name="椭圆 505"/>
            <p:cNvSpPr/>
            <p:nvPr>
              <p:custDataLst>
                <p:tags r:id="rId9"/>
              </p:custDataLst>
            </p:nvPr>
          </p:nvSpPr>
          <p:spPr>
            <a:xfrm>
              <a:off x="2199" y="2263"/>
              <a:ext cx="14788" cy="14787"/>
            </a:xfrm>
            <a:prstGeom prst="ellipse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7" name="椭圆 506"/>
            <p:cNvSpPr/>
            <p:nvPr>
              <p:custDataLst>
                <p:tags r:id="rId10"/>
              </p:custDataLst>
            </p:nvPr>
          </p:nvSpPr>
          <p:spPr>
            <a:xfrm>
              <a:off x="14605" y="14709"/>
              <a:ext cx="467" cy="4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4" name="组合 523" descr="7b0a202020202274657874626f78223a2022220a7d0a"/>
          <p:cNvGrpSpPr/>
          <p:nvPr>
            <p:custDataLst>
              <p:tags r:id="rId11"/>
            </p:custDataLst>
          </p:nvPr>
        </p:nvGrpSpPr>
        <p:grpSpPr>
          <a:xfrm>
            <a:off x="5298440" y="3147695"/>
            <a:ext cx="5712460" cy="2332355"/>
            <a:chOff x="6194" y="3573"/>
            <a:chExt cx="8996" cy="3673"/>
          </a:xfrm>
        </p:grpSpPr>
        <p:sp>
          <p:nvSpPr>
            <p:cNvPr id="527" name="椭圆 526"/>
            <p:cNvSpPr/>
            <p:nvPr/>
          </p:nvSpPr>
          <p:spPr>
            <a:xfrm>
              <a:off x="6194" y="3914"/>
              <a:ext cx="360" cy="36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529" name="文本框 528"/>
            <p:cNvSpPr txBox="1"/>
            <p:nvPr>
              <p:custDataLst>
                <p:tags r:id="rId12"/>
              </p:custDataLst>
            </p:nvPr>
          </p:nvSpPr>
          <p:spPr>
            <a:xfrm>
              <a:off x="6926" y="3573"/>
              <a:ext cx="8264" cy="3673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p>
              <a:pPr algn="l"/>
              <a:r>
                <a:rPr lang="zh-CN" altLang="en-US" sz="2400">
                  <a:sym typeface="+mn-ea"/>
                </a:rPr>
                <a:t>是礼物，白白给的，不是工资，不是赚来的，也不是交换。</a:t>
              </a:r>
              <a:endParaRPr lang="zh-CN" altLang="en-US" sz="2400">
                <a:solidFill>
                  <a:schemeClr val="tx1"/>
                </a:solidFill>
              </a:endParaRPr>
            </a:p>
            <a:p>
              <a:pPr algn="l"/>
              <a:endParaRPr lang="zh-CN" altLang="en-US" sz="2400">
                <a:solidFill>
                  <a:schemeClr val="tx1"/>
                </a:solidFill>
              </a:endParaRPr>
            </a:p>
            <a:p>
              <a:pPr algn="l"/>
              <a:r>
                <a:rPr lang="zh-CN" altLang="en-US" sz="2400">
                  <a:sym typeface="+mn-ea"/>
                </a:rPr>
                <a:t>完全是神的主动作为。</a:t>
              </a:r>
              <a:endParaRPr lang="zh-CN" altLang="en-US" sz="2400">
                <a:solidFill>
                  <a:schemeClr val="tx1"/>
                </a:solidFill>
              </a:endParaRPr>
            </a:p>
            <a:p>
              <a:pPr algn="l"/>
              <a:endParaRPr lang="zh-CN" altLang="en-US" sz="2400">
                <a:solidFill>
                  <a:schemeClr val="tx1"/>
                </a:solidFill>
              </a:endParaRPr>
            </a:p>
            <a:p>
              <a:pPr algn="l"/>
              <a:r>
                <a:rPr lang="zh-CN" altLang="en-US" sz="2400">
                  <a:sym typeface="+mn-ea"/>
                </a:rPr>
                <a:t>不是给建议。</a:t>
              </a:r>
              <a:endPara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550" name="标题 9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救恩是神的恩赐</a:t>
            </a:r>
            <a:endParaRPr lang="zh-CN" altLang="en-US" dirty="0"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28040" y="2630805"/>
            <a:ext cx="11252835" cy="138747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tx1"/>
                </a:solidFill>
              </a:rPr>
              <a:t>永生：不仅时间延续，更深的含义</a:t>
            </a:r>
            <a:r>
              <a:rPr lang="zh-CN" altLang="en-US" sz="2800">
                <a:solidFill>
                  <a:srgbClr val="FF0000"/>
                </a:solidFill>
              </a:rPr>
              <a:t>与神重新连接</a:t>
            </a:r>
            <a:r>
              <a:rPr lang="zh-CN" altLang="en-US" sz="2800">
                <a:solidFill>
                  <a:schemeClr val="tx1"/>
                </a:solidFill>
              </a:rPr>
              <a:t>，关系（位置）恢复。</a:t>
            </a:r>
            <a:endParaRPr lang="zh-CN" altLang="en-US" sz="2800">
              <a:solidFill>
                <a:schemeClr val="tx1"/>
              </a:solidFill>
            </a:endParaRPr>
          </a:p>
          <a:p>
            <a:pPr algn="l"/>
            <a:endParaRPr lang="zh-CN" altLang="en-US" sz="2800">
              <a:solidFill>
                <a:schemeClr val="tx1"/>
              </a:solidFill>
            </a:endParaRPr>
          </a:p>
          <a:p>
            <a:pPr algn="l"/>
            <a:r>
              <a:rPr lang="zh-CN" altLang="en-US" sz="2800">
                <a:solidFill>
                  <a:schemeClr val="tx1"/>
                </a:solidFill>
              </a:rPr>
              <a:t>永生：是在主基督里面</a:t>
            </a:r>
            <a:endParaRPr lang="zh-CN" altLang="en-US" sz="2800">
              <a:solidFill>
                <a:schemeClr val="tx1"/>
              </a:solidFill>
            </a:endParaRPr>
          </a:p>
          <a:p>
            <a:pPr algn="l"/>
            <a:endParaRPr lang="zh-CN" altLang="en-US" sz="2800">
              <a:solidFill>
                <a:schemeClr val="tx1"/>
              </a:solidFill>
            </a:endParaRPr>
          </a:p>
          <a:p>
            <a:pPr algn="l"/>
            <a:endParaRPr lang="zh-CN" altLang="en-US" sz="2800">
              <a:solidFill>
                <a:schemeClr val="tx1"/>
              </a:solidFill>
            </a:endParaRPr>
          </a:p>
          <a:p>
            <a:pPr algn="l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2" name="内容占位符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89380"/>
            <a:ext cx="10993636" cy="124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>
                <a:solidFill>
                  <a:schemeClr val="accent1"/>
                </a:solidFill>
              </a:rPr>
              <a:t>因为罪的工价乃是死；惟有　神的恩赐，在我们的</a:t>
            </a:r>
            <a:r>
              <a:rPr lang="zh-CN" altLang="en-US" sz="3200">
                <a:solidFill>
                  <a:srgbClr val="FF0000"/>
                </a:solidFill>
              </a:rPr>
              <a:t>主基督耶稣里</a:t>
            </a:r>
            <a:r>
              <a:rPr lang="zh-CN" altLang="en-US" sz="3200">
                <a:solidFill>
                  <a:schemeClr val="accent1"/>
                </a:solidFill>
              </a:rPr>
              <a:t>，乃是</a:t>
            </a:r>
            <a:r>
              <a:rPr lang="zh-CN" altLang="en-US" sz="3200">
                <a:solidFill>
                  <a:srgbClr val="FF0000"/>
                </a:solidFill>
              </a:rPr>
              <a:t>永生</a:t>
            </a:r>
            <a:r>
              <a:rPr lang="zh-CN" altLang="en-US" sz="3200">
                <a:solidFill>
                  <a:schemeClr val="accent1"/>
                </a:solidFill>
              </a:rPr>
              <a:t>。</a:t>
            </a:r>
            <a:r>
              <a:rPr lang="en-US" altLang="zh-CN" sz="3200">
                <a:solidFill>
                  <a:schemeClr val="accent1"/>
                </a:solidFill>
              </a:rPr>
              <a:t>(</a:t>
            </a:r>
            <a:r>
              <a:rPr lang="zh-CN" altLang="en-US" sz="3200">
                <a:solidFill>
                  <a:schemeClr val="accent1"/>
                </a:solidFill>
              </a:rPr>
              <a:t>罗马书</a:t>
            </a:r>
            <a:r>
              <a:rPr lang="en-US" altLang="zh-CN" sz="3200">
                <a:solidFill>
                  <a:schemeClr val="accent1"/>
                </a:solidFill>
              </a:rPr>
              <a:t> 6:23 </a:t>
            </a:r>
            <a:r>
              <a:rPr lang="zh-CN" altLang="en-US" sz="3200">
                <a:solidFill>
                  <a:schemeClr val="accent1"/>
                </a:solidFill>
              </a:rPr>
              <a:t>和合本</a:t>
            </a:r>
            <a:r>
              <a:rPr lang="en-US" altLang="zh-CN" sz="3200">
                <a:solidFill>
                  <a:schemeClr val="accent1"/>
                </a:solidFill>
              </a:rPr>
              <a:t>)</a:t>
            </a:r>
            <a:endParaRPr lang="en-US" altLang="zh-CN" sz="3200">
              <a:solidFill>
                <a:schemeClr val="accent1"/>
              </a:solidFill>
            </a:endParaRPr>
          </a:p>
        </p:txBody>
      </p:sp>
      <p:pic>
        <p:nvPicPr>
          <p:cNvPr id="9" name="内容占位符 8" descr="abf6c144-1fa6-11f1-a663-9ed6ea49ff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471" b="1471"/>
          <a:stretch>
            <a:fillRect/>
          </a:stretch>
        </p:blipFill>
        <p:spPr>
          <a:xfrm>
            <a:off x="6050280" y="3345180"/>
            <a:ext cx="3808095" cy="3249295"/>
          </a:xfrm>
          <a:custGeom>
            <a:av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avLst>
            <a:gdLst>
              <a:gd name="connisteX0-1" fmla="*/ 0 w 3454400"/>
              <a:gd name="connsiteY0-2" fmla="*/ 203200 h 2946400"/>
              <a:gd name="connisteX1-3" fmla="*/ 203200 w 3454400"/>
              <a:gd name="connsiteY1-4" fmla="*/ 0 h 2946400"/>
              <a:gd name="connisteX2-5" fmla="*/ 3251200 w 3454400"/>
              <a:gd name="connsiteY2-6" fmla="*/ 0 h 2946400"/>
              <a:gd name="connisteX3-7" fmla="*/ 3454400 w 3454400"/>
              <a:gd name="connsiteY3-8" fmla="*/ 203200 h 2946400"/>
              <a:gd name="connisteX4-9" fmla="*/ 3454400 w 3454400"/>
              <a:gd name="connsiteY4-10" fmla="*/ 2743200 h 2946400"/>
              <a:gd name="connisteX5-11" fmla="*/ 3251200 w 3454400"/>
              <a:gd name="connsiteY5-12" fmla="*/ 2946400 h 2946400"/>
              <a:gd name="connisteX6-13" fmla="*/ 203200 w 3454400"/>
              <a:gd name="connsiteY6-14" fmla="*/ 2946400 h 2946400"/>
              <a:gd name="connisteX7-15" fmla="*/ 0 w 3454400"/>
              <a:gd name="connsiteY7-16" fmla="*/ 2743200 h 2946400"/>
              <a:gd name="connisteX8-17" fmla="*/ 0 w 3454400"/>
              <a:gd name="connsiteY8-1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  <a:cxn ang="0">
                <a:pos x="connisteX7-15" y="connsiteY7-16"/>
              </a:cxn>
              <a:cxn ang="0">
                <a:pos x="connisteX8-17" y="connsiteY8-1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sp>
        <p:nvSpPr>
          <p:cNvPr id="10" name="标题 9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在基督里永生</a:t>
            </a:r>
            <a:endParaRPr lang="zh-CN" altLang="en-US" dirty="0"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 flipH="1">
            <a:off x="2232978" y="2317750"/>
            <a:ext cx="7726045" cy="763270"/>
          </a:xfrm>
        </p:spPr>
        <p:txBody>
          <a:bodyPr/>
          <a:lstStyle/>
          <a:p>
            <a:pPr algn="ctr"/>
            <a:r>
              <a:rPr lang="zh-CN" altLang="en-US" sz="3600"/>
              <a:t>思考：为什么在耶稣基督里？</a:t>
            </a:r>
            <a:endParaRPr lang="zh-CN" altLang="en-US" sz="3600"/>
          </a:p>
        </p:txBody>
      </p:sp>
      <p:sp>
        <p:nvSpPr>
          <p:cNvPr id="57" name="文本框 56"/>
          <p:cNvSpPr txBox="1"/>
          <p:nvPr>
            <p:custDataLst>
              <p:tags r:id="rId2"/>
            </p:custDataLst>
          </p:nvPr>
        </p:nvSpPr>
        <p:spPr>
          <a:xfrm flipH="1">
            <a:off x="1763395" y="3303905"/>
            <a:ext cx="9124950" cy="85153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indent="0" algn="ctr" fontAlgn="auto">
              <a:lnSpc>
                <a:spcPct val="140000"/>
              </a:lnSpc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n-ea"/>
                <a:sym typeface="+mn-ea"/>
              </a:rPr>
              <a:t>因为罪的工价是死，但耶稣在十字架承担了这个代价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accent1"/>
              </a:solidFill>
              <a:latin typeface="+mn-ea"/>
              <a:sym typeface="+mn-ea"/>
            </a:endParaRPr>
          </a:p>
          <a:p>
            <a:pPr indent="0" algn="ctr" fontAlgn="auto">
              <a:lnSpc>
                <a:spcPct val="140000"/>
              </a:lnSpc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n-ea"/>
                <a:sym typeface="+mn-ea"/>
              </a:rPr>
              <a:t>罪被审判，代价已付。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accent1"/>
              </a:solidFill>
              <a:latin typeface="+mn-ea"/>
              <a:sym typeface="+mn-ea"/>
            </a:endParaRPr>
          </a:p>
          <a:p>
            <a:pPr indent="0" algn="ctr" fontAlgn="auto">
              <a:lnSpc>
                <a:spcPct val="140000"/>
              </a:lnSpc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n-ea"/>
                <a:sym typeface="+mn-ea"/>
              </a:rPr>
              <a:t>死里复活，带来新生命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accent1"/>
              </a:solidFill>
              <a:latin typeface="+mn-ea"/>
              <a:sym typeface="+mn-ea"/>
            </a:endParaRPr>
          </a:p>
        </p:txBody>
      </p:sp>
      <p:sp>
        <p:nvSpPr>
          <p:cNvPr id="17" name="图形 15"/>
          <p:cNvSpPr/>
          <p:nvPr>
            <p:custDataLst>
              <p:tags r:id="rId3"/>
            </p:custDataLst>
          </p:nvPr>
        </p:nvSpPr>
        <p:spPr>
          <a:xfrm>
            <a:off x="1079500" y="1491615"/>
            <a:ext cx="1807845" cy="4803140"/>
          </a:xfrm>
          <a:custGeom>
            <a:avLst/>
            <a:gdLst>
              <a:gd name="connsiteX0" fmla="*/ 284321 w 284416"/>
              <a:gd name="connsiteY0" fmla="*/ 86574 h 687583"/>
              <a:gd name="connsiteX1" fmla="*/ 12478 w 284416"/>
              <a:gd name="connsiteY1" fmla="*/ 468 h 687583"/>
              <a:gd name="connsiteX2" fmla="*/ 0 w 284416"/>
              <a:gd name="connsiteY2" fmla="*/ 9612 h 687583"/>
              <a:gd name="connsiteX3" fmla="*/ 0 w 284416"/>
              <a:gd name="connsiteY3" fmla="*/ 677981 h 687583"/>
              <a:gd name="connsiteX4" fmla="*/ 12192 w 284416"/>
              <a:gd name="connsiteY4" fmla="*/ 687221 h 687583"/>
              <a:gd name="connsiteX5" fmla="*/ 284417 w 284416"/>
              <a:gd name="connsiteY5" fmla="*/ 612544 h 68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16" h="687583">
                <a:moveTo>
                  <a:pt x="284321" y="86574"/>
                </a:moveTo>
                <a:lnTo>
                  <a:pt x="12478" y="468"/>
                </a:lnTo>
                <a:cubicBezTo>
                  <a:pt x="6286" y="-1532"/>
                  <a:pt x="0" y="3135"/>
                  <a:pt x="0" y="9612"/>
                </a:cubicBezTo>
                <a:lnTo>
                  <a:pt x="0" y="677981"/>
                </a:lnTo>
                <a:cubicBezTo>
                  <a:pt x="0" y="684363"/>
                  <a:pt x="6001" y="688935"/>
                  <a:pt x="12192" y="687221"/>
                </a:cubicBezTo>
                <a:lnTo>
                  <a:pt x="284417" y="612544"/>
                </a:lnTo>
              </a:path>
            </a:pathLst>
          </a:custGeom>
          <a:noFill/>
          <a:ln w="38100" cap="flat">
            <a:gradFill>
              <a:gsLst>
                <a:gs pos="0">
                  <a:schemeClr val="accent1">
                    <a:alpha val="8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图形 15"/>
          <p:cNvSpPr/>
          <p:nvPr>
            <p:custDataLst>
              <p:tags r:id="rId4"/>
            </p:custDataLst>
          </p:nvPr>
        </p:nvSpPr>
        <p:spPr>
          <a:xfrm>
            <a:off x="1263650" y="1736090"/>
            <a:ext cx="1623695" cy="4315460"/>
          </a:xfrm>
          <a:custGeom>
            <a:avLst/>
            <a:gdLst>
              <a:gd name="connsiteX0" fmla="*/ 284321 w 284416"/>
              <a:gd name="connsiteY0" fmla="*/ 86574 h 687583"/>
              <a:gd name="connsiteX1" fmla="*/ 12478 w 284416"/>
              <a:gd name="connsiteY1" fmla="*/ 468 h 687583"/>
              <a:gd name="connsiteX2" fmla="*/ 0 w 284416"/>
              <a:gd name="connsiteY2" fmla="*/ 9612 h 687583"/>
              <a:gd name="connsiteX3" fmla="*/ 0 w 284416"/>
              <a:gd name="connsiteY3" fmla="*/ 677981 h 687583"/>
              <a:gd name="connsiteX4" fmla="*/ 12192 w 284416"/>
              <a:gd name="connsiteY4" fmla="*/ 687221 h 687583"/>
              <a:gd name="connsiteX5" fmla="*/ 284417 w 284416"/>
              <a:gd name="connsiteY5" fmla="*/ 612544 h 68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16" h="687583">
                <a:moveTo>
                  <a:pt x="284321" y="86574"/>
                </a:moveTo>
                <a:lnTo>
                  <a:pt x="12478" y="468"/>
                </a:lnTo>
                <a:cubicBezTo>
                  <a:pt x="6286" y="-1532"/>
                  <a:pt x="0" y="3135"/>
                  <a:pt x="0" y="9612"/>
                </a:cubicBezTo>
                <a:lnTo>
                  <a:pt x="0" y="677981"/>
                </a:lnTo>
                <a:cubicBezTo>
                  <a:pt x="0" y="684363"/>
                  <a:pt x="6001" y="688935"/>
                  <a:pt x="12192" y="687221"/>
                </a:cubicBezTo>
                <a:lnTo>
                  <a:pt x="284417" y="612544"/>
                </a:lnTo>
              </a:path>
            </a:pathLst>
          </a:custGeom>
          <a:noFill/>
          <a:ln w="25400" cap="flat"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图形 15"/>
          <p:cNvSpPr/>
          <p:nvPr>
            <p:custDataLst>
              <p:tags r:id="rId5"/>
            </p:custDataLst>
          </p:nvPr>
        </p:nvSpPr>
        <p:spPr>
          <a:xfrm flipH="1">
            <a:off x="9434830" y="1491615"/>
            <a:ext cx="1807845" cy="4803140"/>
          </a:xfrm>
          <a:custGeom>
            <a:avLst/>
            <a:gdLst>
              <a:gd name="connsiteX0" fmla="*/ 284321 w 284416"/>
              <a:gd name="connsiteY0" fmla="*/ 86574 h 687583"/>
              <a:gd name="connsiteX1" fmla="*/ 12478 w 284416"/>
              <a:gd name="connsiteY1" fmla="*/ 468 h 687583"/>
              <a:gd name="connsiteX2" fmla="*/ 0 w 284416"/>
              <a:gd name="connsiteY2" fmla="*/ 9612 h 687583"/>
              <a:gd name="connsiteX3" fmla="*/ 0 w 284416"/>
              <a:gd name="connsiteY3" fmla="*/ 677981 h 687583"/>
              <a:gd name="connsiteX4" fmla="*/ 12192 w 284416"/>
              <a:gd name="connsiteY4" fmla="*/ 687221 h 687583"/>
              <a:gd name="connsiteX5" fmla="*/ 284417 w 284416"/>
              <a:gd name="connsiteY5" fmla="*/ 612544 h 68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16" h="687583">
                <a:moveTo>
                  <a:pt x="284321" y="86574"/>
                </a:moveTo>
                <a:lnTo>
                  <a:pt x="12478" y="468"/>
                </a:lnTo>
                <a:cubicBezTo>
                  <a:pt x="6286" y="-1532"/>
                  <a:pt x="0" y="3135"/>
                  <a:pt x="0" y="9612"/>
                </a:cubicBezTo>
                <a:lnTo>
                  <a:pt x="0" y="677981"/>
                </a:lnTo>
                <a:cubicBezTo>
                  <a:pt x="0" y="684363"/>
                  <a:pt x="6001" y="688935"/>
                  <a:pt x="12192" y="687221"/>
                </a:cubicBezTo>
                <a:lnTo>
                  <a:pt x="284417" y="612544"/>
                </a:lnTo>
              </a:path>
            </a:pathLst>
          </a:custGeom>
          <a:noFill/>
          <a:ln w="38100" cap="flat">
            <a:gradFill>
              <a:gsLst>
                <a:gs pos="0">
                  <a:schemeClr val="accent1">
                    <a:alpha val="8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图形 15"/>
          <p:cNvSpPr/>
          <p:nvPr>
            <p:custDataLst>
              <p:tags r:id="rId6"/>
            </p:custDataLst>
          </p:nvPr>
        </p:nvSpPr>
        <p:spPr>
          <a:xfrm flipH="1">
            <a:off x="9434830" y="1736090"/>
            <a:ext cx="1623695" cy="4315460"/>
          </a:xfrm>
          <a:custGeom>
            <a:avLst/>
            <a:gdLst>
              <a:gd name="connsiteX0" fmla="*/ 284321 w 284416"/>
              <a:gd name="connsiteY0" fmla="*/ 86574 h 687583"/>
              <a:gd name="connsiteX1" fmla="*/ 12478 w 284416"/>
              <a:gd name="connsiteY1" fmla="*/ 468 h 687583"/>
              <a:gd name="connsiteX2" fmla="*/ 0 w 284416"/>
              <a:gd name="connsiteY2" fmla="*/ 9612 h 687583"/>
              <a:gd name="connsiteX3" fmla="*/ 0 w 284416"/>
              <a:gd name="connsiteY3" fmla="*/ 677981 h 687583"/>
              <a:gd name="connsiteX4" fmla="*/ 12192 w 284416"/>
              <a:gd name="connsiteY4" fmla="*/ 687221 h 687583"/>
              <a:gd name="connsiteX5" fmla="*/ 284417 w 284416"/>
              <a:gd name="connsiteY5" fmla="*/ 612544 h 68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16" h="687583">
                <a:moveTo>
                  <a:pt x="284321" y="86574"/>
                </a:moveTo>
                <a:lnTo>
                  <a:pt x="12478" y="468"/>
                </a:lnTo>
                <a:cubicBezTo>
                  <a:pt x="6286" y="-1532"/>
                  <a:pt x="0" y="3135"/>
                  <a:pt x="0" y="9612"/>
                </a:cubicBezTo>
                <a:lnTo>
                  <a:pt x="0" y="677981"/>
                </a:lnTo>
                <a:cubicBezTo>
                  <a:pt x="0" y="684363"/>
                  <a:pt x="6001" y="688935"/>
                  <a:pt x="12192" y="687221"/>
                </a:cubicBezTo>
                <a:lnTo>
                  <a:pt x="284417" y="612544"/>
                </a:lnTo>
              </a:path>
            </a:pathLst>
          </a:custGeom>
          <a:noFill/>
          <a:ln w="25400" cap="flat"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33477" y="3106297"/>
            <a:ext cx="7725045" cy="11592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/>
              <a:t>回应的可能</a:t>
            </a:r>
            <a:endParaRPr lang="zh-CN" altLang="en-US"/>
          </a:p>
        </p:txBody>
      </p:sp>
      <p:sp>
        <p:nvSpPr>
          <p:cNvPr id="27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513000" y="1376507"/>
            <a:ext cx="5166000" cy="1602000"/>
          </a:xfrm>
        </p:spPr>
        <p:txBody>
          <a:bodyPr/>
          <a:lstStyle/>
          <a:p>
            <a:r>
              <a:rPr lang="en-US" altLang="zh-CN"/>
              <a:t>PART THREE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内容占位符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7060" y="1445260"/>
            <a:ext cx="11495405" cy="1671320"/>
          </a:xfrm>
        </p:spPr>
        <p:txBody>
          <a:bodyPr/>
          <a:p>
            <a:r>
              <a:rPr lang="zh-CN" altLang="en-US" sz="2800">
                <a:solidFill>
                  <a:schemeClr val="accent1"/>
                </a:solidFill>
                <a:sym typeface="+mn-ea"/>
              </a:rPr>
              <a:t>凡接待他的，就是信他名的人，他就赐他们权柄作　神的儿女。</a:t>
            </a:r>
            <a:r>
              <a:rPr lang="en-US" altLang="zh-CN" sz="2800">
                <a:solidFill>
                  <a:schemeClr val="accent1"/>
                </a:solidFill>
                <a:sym typeface="+mn-ea"/>
              </a:rPr>
              <a:t>(</a:t>
            </a:r>
            <a:r>
              <a:rPr lang="zh-CN" altLang="en-US" sz="2800">
                <a:solidFill>
                  <a:schemeClr val="accent1"/>
                </a:solidFill>
                <a:sym typeface="+mn-ea"/>
              </a:rPr>
              <a:t>约翰福音</a:t>
            </a:r>
            <a:r>
              <a:rPr lang="en-US" altLang="zh-CN" sz="2800">
                <a:solidFill>
                  <a:schemeClr val="accent1"/>
                </a:solidFill>
                <a:sym typeface="+mn-ea"/>
              </a:rPr>
              <a:t> 1:12 </a:t>
            </a:r>
            <a:r>
              <a:rPr lang="zh-CN" altLang="en-US" sz="2800">
                <a:solidFill>
                  <a:schemeClr val="accent1"/>
                </a:solidFill>
                <a:sym typeface="+mn-ea"/>
              </a:rPr>
              <a:t>和合本</a:t>
            </a:r>
            <a:r>
              <a:rPr lang="en-US" altLang="zh-CN" sz="2800">
                <a:solidFill>
                  <a:schemeClr val="accent1"/>
                </a:solidFill>
                <a:sym typeface="+mn-ea"/>
              </a:rPr>
              <a:t>)</a:t>
            </a:r>
            <a:endParaRPr lang="en-US" altLang="zh-CN" sz="2800">
              <a:solidFill>
                <a:schemeClr val="accent1"/>
              </a:solidFill>
            </a:endParaRPr>
          </a:p>
          <a:p>
            <a:endParaRPr lang="en-US" altLang="zh-CN" sz="280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95960" y="2748280"/>
            <a:ext cx="5087620" cy="368300"/>
          </a:xfrm>
          <a:prstGeom prst="rect">
            <a:avLst/>
          </a:prstGeom>
        </p:spPr>
        <p:txBody>
          <a:bodyPr wrap="square"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solidFill>
                  <a:schemeClr val="tx1"/>
                </a:solidFill>
              </a:rPr>
              <a:t>接待：接受、领受、收下。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95960" y="3376295"/>
            <a:ext cx="9914255" cy="612775"/>
          </a:xfrm>
          <a:prstGeom prst="rect">
            <a:avLst/>
          </a:prstGeom>
        </p:spPr>
        <p:txBody>
          <a:bodyPr wrap="square">
            <a:norm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solidFill>
                  <a:schemeClr val="tx1"/>
                </a:solidFill>
              </a:rPr>
              <a:t>救恩不是赚来的，却需要被领受。</a:t>
            </a:r>
            <a:endParaRPr lang="zh-CN" altLang="en-US" sz="2400">
              <a:solidFill>
                <a:schemeClr val="tx1"/>
              </a:solidFill>
            </a:endParaRPr>
          </a:p>
          <a:p>
            <a:pPr algn="l"/>
            <a:endParaRPr lang="zh-CN" altLang="en-US" sz="2400">
              <a:solidFill>
                <a:schemeClr val="tx1"/>
              </a:solidFill>
            </a:endParaRPr>
          </a:p>
          <a:p>
            <a:pPr algn="l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面对救恩，人需要做什么？</a:t>
            </a:r>
            <a:endParaRPr lang="zh-CN" altLang="en-US" dirty="0">
              <a:sym typeface="+mn-ea"/>
            </a:endParaRPr>
          </a:p>
        </p:txBody>
      </p:sp>
      <p:pic>
        <p:nvPicPr>
          <p:cNvPr id="3" name="内容占位符 2" descr="ab75935f-1fa6-11f1-ba89-ca4cdd255078"/>
          <p:cNvPicPr>
            <a:picLocks noChangeAspect="1"/>
          </p:cNvPicPr>
          <p:nvPr>
            <p:ph idx="16390"/>
            <p:custDataLst>
              <p:tags r:id="rId5"/>
            </p:custDataLst>
          </p:nvPr>
        </p:nvPicPr>
        <p:blipFill>
          <a:blip r:embed="rId6"/>
          <a:srcRect t="1461" b="1461"/>
          <a:stretch>
            <a:fillRect/>
          </a:stretch>
        </p:blipFill>
        <p:spPr>
          <a:xfrm>
            <a:off x="1091565" y="4190365"/>
            <a:ext cx="10008870" cy="2548255"/>
          </a:xfrm>
          <a:custGeom>
            <a:avLst/>
            <a:gdLst>
              <a:gd name="connisteX0" fmla="*/ 0 w 10972800"/>
              <a:gd name="connsiteY0" fmla="*/ 203200 h 2794000"/>
              <a:gd name="connisteX1" fmla="*/ 203200 w 10972800"/>
              <a:gd name="connsiteY1" fmla="*/ 0 h 2794000"/>
              <a:gd name="connisteX2" fmla="*/ 10769600 w 10972800"/>
              <a:gd name="connsiteY2" fmla="*/ 0 h 2794000"/>
              <a:gd name="connisteX3" fmla="*/ 10972800 w 10972800"/>
              <a:gd name="connsiteY3" fmla="*/ 203200 h 2794000"/>
              <a:gd name="connisteX4" fmla="*/ 10972800 w 10972800"/>
              <a:gd name="connsiteY4" fmla="*/ 2590800 h 2794000"/>
              <a:gd name="connisteX5" fmla="*/ 10769600 w 10972800"/>
              <a:gd name="connsiteY5" fmla="*/ 2794000 h 2794000"/>
              <a:gd name="connisteX6" fmla="*/ 203200 w 10972800"/>
              <a:gd name="connsiteY6" fmla="*/ 2794000 h 2794000"/>
              <a:gd name="connisteX7" fmla="*/ 0 w 10972800"/>
              <a:gd name="connsiteY7" fmla="*/ 2590800 h 2794000"/>
              <a:gd name="connisteX8" fmla="*/ 0 w 10972800"/>
              <a:gd name="connsiteY8" fmla="*/ 203200 h 279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794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590800"/>
                </a:lnTo>
                <a:cubicBezTo>
                  <a:pt x="10972800" y="2703024"/>
                  <a:pt x="10881824" y="2794000"/>
                  <a:pt x="10769600" y="2794000"/>
                </a:cubicBezTo>
                <a:lnTo>
                  <a:pt x="203200" y="2794000"/>
                </a:lnTo>
                <a:cubicBezTo>
                  <a:pt x="90976" y="2794000"/>
                  <a:pt x="0" y="2703024"/>
                  <a:pt x="0" y="2590800"/>
                </a:cubicBezTo>
                <a:lnTo>
                  <a:pt x="0" y="203200"/>
                </a:lnTo>
                <a:close/>
              </a:path>
            </a:pathLst>
          </a:custGeom>
        </p:spPr>
      </p:pic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802640" y="1493520"/>
            <a:ext cx="10769600" cy="9632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>
                <a:solidFill>
                  <a:schemeClr val="accent1"/>
                </a:solidFill>
              </a:rPr>
              <a:t>你们得救是本乎恩，也因着信；这并不是出于自己，乃是　神所赐的；也不是出于行为，免得有人自夸。</a:t>
            </a:r>
            <a:r>
              <a:rPr lang="en-US" altLang="zh-CN" sz="2800">
                <a:solidFill>
                  <a:schemeClr val="accent1"/>
                </a:solidFill>
              </a:rPr>
              <a:t>(</a:t>
            </a:r>
            <a:r>
              <a:rPr lang="zh-CN" altLang="en-US" sz="2800">
                <a:solidFill>
                  <a:schemeClr val="accent1"/>
                </a:solidFill>
              </a:rPr>
              <a:t>以弗所书</a:t>
            </a:r>
            <a:r>
              <a:rPr lang="en-US" altLang="zh-CN" sz="2800">
                <a:solidFill>
                  <a:schemeClr val="accent1"/>
                </a:solidFill>
              </a:rPr>
              <a:t> 2:8-9 </a:t>
            </a:r>
            <a:r>
              <a:rPr lang="zh-CN" altLang="en-US" sz="2800">
                <a:solidFill>
                  <a:schemeClr val="accent1"/>
                </a:solidFill>
              </a:rPr>
              <a:t>和合本</a:t>
            </a:r>
            <a:r>
              <a:rPr lang="en-US" altLang="zh-CN" sz="2800">
                <a:solidFill>
                  <a:schemeClr val="accent1"/>
                </a:solidFill>
              </a:rPr>
              <a:t>)</a:t>
            </a:r>
            <a:endParaRPr lang="en-US" altLang="zh-CN" sz="280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02640" y="3039110"/>
            <a:ext cx="4064000" cy="460375"/>
          </a:xfrm>
          <a:prstGeom prst="rect">
            <a:avLst/>
          </a:prstGeom>
        </p:spPr>
        <p:txBody>
          <a:bodyPr wrap="square"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solidFill>
                  <a:schemeClr val="tx1"/>
                </a:solidFill>
              </a:rPr>
              <a:t>信心不是功劳，是接受。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127" name="任意多边形: 形状 126"/>
          <p:cNvSpPr/>
          <p:nvPr>
            <p:custDataLst>
              <p:tags r:id="rId2"/>
            </p:custDataLst>
          </p:nvPr>
        </p:nvSpPr>
        <p:spPr>
          <a:xfrm rot="900000">
            <a:off x="9953339" y="2015383"/>
            <a:ext cx="2866291" cy="4623186"/>
          </a:xfrm>
          <a:custGeom>
            <a:avLst/>
            <a:gdLst>
              <a:gd name="connsiteX0" fmla="*/ 174574 w 2975153"/>
              <a:gd name="connsiteY0" fmla="*/ 38481 h 4612538"/>
              <a:gd name="connsiteX1" fmla="*/ 36271 w 2975153"/>
              <a:gd name="connsiteY1" fmla="*/ 0 h 4612538"/>
              <a:gd name="connsiteX2" fmla="*/ 0 w 2975153"/>
              <a:gd name="connsiteY2" fmla="*/ 129616 h 4612538"/>
              <a:gd name="connsiteX3" fmla="*/ 34290 w 2975153"/>
              <a:gd name="connsiteY3" fmla="*/ 111709 h 4612538"/>
              <a:gd name="connsiteX4" fmla="*/ 2584934 w 2975153"/>
              <a:gd name="connsiteY4" fmla="*/ 4612539 h 4612538"/>
              <a:gd name="connsiteX5" fmla="*/ 2975153 w 2975153"/>
              <a:gd name="connsiteY5" fmla="*/ 4459148 h 4612538"/>
              <a:gd name="connsiteX6" fmla="*/ 140132 w 2975153"/>
              <a:gd name="connsiteY6" fmla="*/ 56464 h 461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4" h="7281">
                <a:moveTo>
                  <a:pt x="68" y="0"/>
                </a:moveTo>
                <a:lnTo>
                  <a:pt x="327" y="72"/>
                </a:lnTo>
                <a:lnTo>
                  <a:pt x="262" y="106"/>
                </a:lnTo>
                <a:lnTo>
                  <a:pt x="4306" y="6386"/>
                </a:lnTo>
                <a:lnTo>
                  <a:pt x="4514" y="7162"/>
                </a:lnTo>
                <a:lnTo>
                  <a:pt x="4240" y="7235"/>
                </a:lnTo>
                <a:lnTo>
                  <a:pt x="4071" y="7281"/>
                </a:lnTo>
                <a:lnTo>
                  <a:pt x="64" y="209"/>
                </a:lnTo>
                <a:lnTo>
                  <a:pt x="0" y="243"/>
                </a:lnTo>
                <a:lnTo>
                  <a:pt x="68" y="0"/>
                </a:lnTo>
                <a:close/>
              </a:path>
            </a:pathLst>
          </a:custGeom>
          <a:gradFill>
            <a:gsLst>
              <a:gs pos="13000">
                <a:schemeClr val="accent1">
                  <a:lumMod val="20000"/>
                  <a:lumOff val="80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5" name="任意多边形: 形状 124"/>
          <p:cNvSpPr/>
          <p:nvPr>
            <p:custDataLst>
              <p:tags r:id="rId3"/>
            </p:custDataLst>
          </p:nvPr>
        </p:nvSpPr>
        <p:spPr>
          <a:xfrm rot="900000">
            <a:off x="8851900" y="1712595"/>
            <a:ext cx="958850" cy="5233670"/>
          </a:xfrm>
          <a:custGeom>
            <a:avLst/>
            <a:gdLst>
              <a:gd name="connsiteX0" fmla="*/ 207949 w 973835"/>
              <a:gd name="connsiteY0" fmla="*/ 58750 h 5578373"/>
              <a:gd name="connsiteX1" fmla="*/ 90297 w 973835"/>
              <a:gd name="connsiteY1" fmla="*/ 0 h 5578373"/>
              <a:gd name="connsiteX2" fmla="*/ 0 w 973835"/>
              <a:gd name="connsiteY2" fmla="*/ 168326 h 5578373"/>
              <a:gd name="connsiteX3" fmla="*/ 40767 w 973835"/>
              <a:gd name="connsiteY3" fmla="*/ 146837 h 5578373"/>
              <a:gd name="connsiteX4" fmla="*/ 506425 w 973835"/>
              <a:gd name="connsiteY4" fmla="*/ 5578374 h 5578373"/>
              <a:gd name="connsiteX5" fmla="*/ 973835 w 973835"/>
              <a:gd name="connsiteY5" fmla="*/ 5394579 h 5578373"/>
              <a:gd name="connsiteX6" fmla="*/ 166877 w 973835"/>
              <a:gd name="connsiteY6" fmla="*/ 80391 h 557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0" h="8242">
                <a:moveTo>
                  <a:pt x="169" y="0"/>
                </a:moveTo>
                <a:lnTo>
                  <a:pt x="389" y="110"/>
                </a:lnTo>
                <a:lnTo>
                  <a:pt x="312" y="150"/>
                </a:lnTo>
                <a:lnTo>
                  <a:pt x="1510" y="8041"/>
                </a:lnTo>
                <a:lnTo>
                  <a:pt x="759" y="8242"/>
                </a:lnTo>
                <a:lnTo>
                  <a:pt x="76" y="275"/>
                </a:lnTo>
                <a:lnTo>
                  <a:pt x="0" y="315"/>
                </a:lnTo>
                <a:lnTo>
                  <a:pt x="169" y="0"/>
                </a:lnTo>
                <a:close/>
              </a:path>
            </a:pathLst>
          </a:custGeom>
          <a:gradFill>
            <a:gsLst>
              <a:gs pos="21000">
                <a:schemeClr val="accent1">
                  <a:lumMod val="20000"/>
                  <a:lumOff val="80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2" name="任意多边形: 形状 121"/>
          <p:cNvSpPr/>
          <p:nvPr>
            <p:custDataLst>
              <p:tags r:id="rId4"/>
            </p:custDataLst>
          </p:nvPr>
        </p:nvSpPr>
        <p:spPr>
          <a:xfrm rot="900000">
            <a:off x="9143365" y="1276985"/>
            <a:ext cx="2629535" cy="5648960"/>
          </a:xfrm>
          <a:custGeom>
            <a:avLst/>
            <a:gdLst>
              <a:gd name="connsiteX0" fmla="*/ 377115 w 2571522"/>
              <a:gd name="connsiteY0" fmla="*/ 38176 h 5750966"/>
              <a:gd name="connsiteX1" fmla="*/ 140666 w 2571522"/>
              <a:gd name="connsiteY1" fmla="*/ 0 h 5750966"/>
              <a:gd name="connsiteX2" fmla="*/ 0 w 2571522"/>
              <a:gd name="connsiteY2" fmla="*/ 240868 h 5750966"/>
              <a:gd name="connsiteX3" fmla="*/ 73762 w 2571522"/>
              <a:gd name="connsiteY3" fmla="*/ 201244 h 5750966"/>
              <a:gd name="connsiteX4" fmla="*/ 1444448 w 2571522"/>
              <a:gd name="connsiteY4" fmla="*/ 5750967 h 5750966"/>
              <a:gd name="connsiteX5" fmla="*/ 2571522 w 2571522"/>
              <a:gd name="connsiteY5" fmla="*/ 5307864 h 5750966"/>
              <a:gd name="connsiteX6" fmla="*/ 302286 w 2571522"/>
              <a:gd name="connsiteY6" fmla="*/ 78334 h 57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1" h="8896">
                <a:moveTo>
                  <a:pt x="263" y="0"/>
                </a:moveTo>
                <a:lnTo>
                  <a:pt x="706" y="71"/>
                </a:lnTo>
                <a:lnTo>
                  <a:pt x="566" y="147"/>
                </a:lnTo>
                <a:lnTo>
                  <a:pt x="4141" y="8387"/>
                </a:lnTo>
                <a:lnTo>
                  <a:pt x="2242" y="8896"/>
                </a:lnTo>
                <a:lnTo>
                  <a:pt x="138" y="377"/>
                </a:lnTo>
                <a:lnTo>
                  <a:pt x="0" y="451"/>
                </a:lnTo>
                <a:lnTo>
                  <a:pt x="263" y="0"/>
                </a:lnTo>
                <a:close/>
              </a:path>
            </a:pathLst>
          </a:custGeom>
          <a:gradFill>
            <a:gsLst>
              <a:gs pos="11000">
                <a:schemeClr val="accent1">
                  <a:lumMod val="40000"/>
                  <a:lumOff val="60000"/>
                </a:schemeClr>
              </a:gs>
              <a:gs pos="93000">
                <a:schemeClr val="accent2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3" name="任意多边形: 形状 122"/>
          <p:cNvSpPr/>
          <p:nvPr>
            <p:custDataLst>
              <p:tags r:id="rId5"/>
            </p:custDataLst>
          </p:nvPr>
        </p:nvSpPr>
        <p:spPr>
          <a:xfrm rot="900000">
            <a:off x="8717915" y="2380615"/>
            <a:ext cx="604520" cy="4562475"/>
          </a:xfrm>
          <a:custGeom>
            <a:avLst/>
            <a:gdLst>
              <a:gd name="connsiteX0" fmla="*/ 190500 w 621639"/>
              <a:gd name="connsiteY0" fmla="*/ 89154 h 5053660"/>
              <a:gd name="connsiteX1" fmla="*/ 84734 w 621639"/>
              <a:gd name="connsiteY1" fmla="*/ 0 h 5053660"/>
              <a:gd name="connsiteX2" fmla="*/ 0 w 621639"/>
              <a:gd name="connsiteY2" fmla="*/ 186690 h 5053660"/>
              <a:gd name="connsiteX3" fmla="*/ 37337 w 621639"/>
              <a:gd name="connsiteY3" fmla="*/ 167564 h 5053660"/>
              <a:gd name="connsiteX4" fmla="*/ 293522 w 621639"/>
              <a:gd name="connsiteY4" fmla="*/ 5053660 h 5053660"/>
              <a:gd name="connsiteX5" fmla="*/ 621639 w 621639"/>
              <a:gd name="connsiteY5" fmla="*/ 4924653 h 5053660"/>
              <a:gd name="connsiteX6" fmla="*/ 152857 w 621639"/>
              <a:gd name="connsiteY6" fmla="*/ 108432 h 50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" h="7185">
                <a:moveTo>
                  <a:pt x="159" y="0"/>
                </a:moveTo>
                <a:lnTo>
                  <a:pt x="356" y="167"/>
                </a:lnTo>
                <a:lnTo>
                  <a:pt x="286" y="203"/>
                </a:lnTo>
                <a:lnTo>
                  <a:pt x="952" y="7045"/>
                </a:lnTo>
                <a:lnTo>
                  <a:pt x="430" y="7185"/>
                </a:lnTo>
                <a:lnTo>
                  <a:pt x="70" y="313"/>
                </a:lnTo>
                <a:lnTo>
                  <a:pt x="0" y="349"/>
                </a:lnTo>
                <a:lnTo>
                  <a:pt x="15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7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4" name="任意多边形: 形状 123"/>
          <p:cNvSpPr/>
          <p:nvPr>
            <p:custDataLst>
              <p:tags r:id="rId6"/>
            </p:custDataLst>
          </p:nvPr>
        </p:nvSpPr>
        <p:spPr>
          <a:xfrm rot="900000">
            <a:off x="10495280" y="2204720"/>
            <a:ext cx="2145665" cy="3185160"/>
          </a:xfrm>
          <a:custGeom>
            <a:avLst/>
            <a:gdLst>
              <a:gd name="connsiteX0" fmla="*/ 196139 w 3270732"/>
              <a:gd name="connsiteY0" fmla="*/ 50597 h 4230090"/>
              <a:gd name="connsiteX1" fmla="*/ 23622 w 3270732"/>
              <a:gd name="connsiteY1" fmla="*/ 0 h 4230090"/>
              <a:gd name="connsiteX2" fmla="*/ 0 w 3270732"/>
              <a:gd name="connsiteY2" fmla="*/ 151409 h 4230090"/>
              <a:gd name="connsiteX3" fmla="*/ 38480 w 3270732"/>
              <a:gd name="connsiteY3" fmla="*/ 131597 h 4230090"/>
              <a:gd name="connsiteX4" fmla="*/ 2880208 w 3270732"/>
              <a:gd name="connsiteY4" fmla="*/ 4230091 h 4230090"/>
              <a:gd name="connsiteX5" fmla="*/ 3270733 w 3270732"/>
              <a:gd name="connsiteY5" fmla="*/ 4076548 h 4230090"/>
              <a:gd name="connsiteX6" fmla="*/ 157429 w 3270732"/>
              <a:gd name="connsiteY6" fmla="*/ 70561 h 4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9" h="5016">
                <a:moveTo>
                  <a:pt x="44" y="0"/>
                </a:moveTo>
                <a:lnTo>
                  <a:pt x="367" y="95"/>
                </a:lnTo>
                <a:lnTo>
                  <a:pt x="295" y="132"/>
                </a:lnTo>
                <a:lnTo>
                  <a:pt x="3005" y="3619"/>
                </a:lnTo>
                <a:lnTo>
                  <a:pt x="3379" y="5016"/>
                </a:lnTo>
                <a:lnTo>
                  <a:pt x="72" y="246"/>
                </a:lnTo>
                <a:lnTo>
                  <a:pt x="0" y="283"/>
                </a:lnTo>
                <a:lnTo>
                  <a:pt x="44" y="0"/>
                </a:lnTo>
                <a:close/>
              </a:path>
            </a:pathLst>
          </a:custGeom>
          <a:gradFill>
            <a:gsLst>
              <a:gs pos="1300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6" name="任意多边形: 形状 125"/>
          <p:cNvSpPr/>
          <p:nvPr>
            <p:custDataLst>
              <p:tags r:id="rId7"/>
            </p:custDataLst>
          </p:nvPr>
        </p:nvSpPr>
        <p:spPr>
          <a:xfrm rot="900000">
            <a:off x="9110345" y="2094865"/>
            <a:ext cx="1198880" cy="4775200"/>
          </a:xfrm>
          <a:custGeom>
            <a:avLst/>
            <a:gdLst>
              <a:gd name="connsiteX0" fmla="*/ 161087 w 1239849"/>
              <a:gd name="connsiteY0" fmla="*/ 56541 h 5085816"/>
              <a:gd name="connsiteX1" fmla="*/ 60427 w 1239849"/>
              <a:gd name="connsiteY1" fmla="*/ 0 h 5085816"/>
              <a:gd name="connsiteX2" fmla="*/ 0 w 1239849"/>
              <a:gd name="connsiteY2" fmla="*/ 140132 h 5085816"/>
              <a:gd name="connsiteX3" fmla="*/ 31623 w 1239849"/>
              <a:gd name="connsiteY3" fmla="*/ 123749 h 5085816"/>
              <a:gd name="connsiteX4" fmla="*/ 920648 w 1239849"/>
              <a:gd name="connsiteY4" fmla="*/ 5085817 h 5085816"/>
              <a:gd name="connsiteX5" fmla="*/ 1239850 w 1239849"/>
              <a:gd name="connsiteY5" fmla="*/ 4960315 h 5085816"/>
              <a:gd name="connsiteX6" fmla="*/ 129311 w 1239849"/>
              <a:gd name="connsiteY6" fmla="*/ 73076 h 50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8" h="7520">
                <a:moveTo>
                  <a:pt x="113" y="0"/>
                </a:moveTo>
                <a:lnTo>
                  <a:pt x="301" y="106"/>
                </a:lnTo>
                <a:lnTo>
                  <a:pt x="242" y="137"/>
                </a:lnTo>
                <a:lnTo>
                  <a:pt x="1888" y="7380"/>
                </a:lnTo>
                <a:lnTo>
                  <a:pt x="1365" y="7520"/>
                </a:lnTo>
                <a:lnTo>
                  <a:pt x="59" y="232"/>
                </a:lnTo>
                <a:lnTo>
                  <a:pt x="0" y="262"/>
                </a:lnTo>
                <a:lnTo>
                  <a:pt x="113" y="0"/>
                </a:lnTo>
                <a:close/>
              </a:path>
            </a:pathLst>
          </a:custGeom>
          <a:gradFill>
            <a:gsLst>
              <a:gs pos="1400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8" name="任意多边形: 形状 127"/>
          <p:cNvSpPr/>
          <p:nvPr>
            <p:custDataLst>
              <p:tags r:id="rId8"/>
            </p:custDataLst>
          </p:nvPr>
        </p:nvSpPr>
        <p:spPr>
          <a:xfrm rot="900000">
            <a:off x="9678035" y="1858645"/>
            <a:ext cx="2439670" cy="4835525"/>
          </a:xfrm>
          <a:custGeom>
            <a:avLst/>
            <a:gdLst>
              <a:gd name="connsiteX0" fmla="*/ 102413 w 2437867"/>
              <a:gd name="connsiteY0" fmla="*/ 21946 h 4880838"/>
              <a:gd name="connsiteX1" fmla="*/ 27966 w 2437867"/>
              <a:gd name="connsiteY1" fmla="*/ 0 h 4880838"/>
              <a:gd name="connsiteX2" fmla="*/ 0 w 2437867"/>
              <a:gd name="connsiteY2" fmla="*/ 75819 h 4880838"/>
              <a:gd name="connsiteX3" fmla="*/ 20117 w 2437867"/>
              <a:gd name="connsiteY3" fmla="*/ 65227 h 4880838"/>
              <a:gd name="connsiteX4" fmla="*/ 2193188 w 2437867"/>
              <a:gd name="connsiteY4" fmla="*/ 4880839 h 4880838"/>
              <a:gd name="connsiteX5" fmla="*/ 2437867 w 2437867"/>
              <a:gd name="connsiteY5" fmla="*/ 4784598 h 4880838"/>
              <a:gd name="connsiteX6" fmla="*/ 82220 w 2437867"/>
              <a:gd name="connsiteY6" fmla="*/ 32614 h 48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" h="7615">
                <a:moveTo>
                  <a:pt x="52" y="0"/>
                </a:moveTo>
                <a:lnTo>
                  <a:pt x="192" y="41"/>
                </a:lnTo>
                <a:lnTo>
                  <a:pt x="154" y="61"/>
                </a:lnTo>
                <a:lnTo>
                  <a:pt x="3842" y="7502"/>
                </a:lnTo>
                <a:lnTo>
                  <a:pt x="3419" y="7615"/>
                </a:lnTo>
                <a:lnTo>
                  <a:pt x="38" y="122"/>
                </a:lnTo>
                <a:lnTo>
                  <a:pt x="0" y="142"/>
                </a:lnTo>
                <a:lnTo>
                  <a:pt x="52" y="0"/>
                </a:lnTo>
                <a:close/>
              </a:path>
            </a:pathLst>
          </a:custGeom>
          <a:gradFill>
            <a:gsLst>
              <a:gs pos="14000">
                <a:schemeClr val="accent1">
                  <a:lumMod val="20000"/>
                  <a:lumOff val="80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9" name="任意多边形: 形状 128"/>
          <p:cNvSpPr/>
          <p:nvPr>
            <p:custDataLst>
              <p:tags r:id="rId9"/>
            </p:custDataLst>
          </p:nvPr>
        </p:nvSpPr>
        <p:spPr>
          <a:xfrm rot="900000">
            <a:off x="10514965" y="2634615"/>
            <a:ext cx="2153285" cy="3395345"/>
          </a:xfrm>
          <a:custGeom>
            <a:avLst/>
            <a:gdLst>
              <a:gd name="connsiteX0" fmla="*/ 149048 w 2792425"/>
              <a:gd name="connsiteY0" fmla="*/ 53035 h 3971544"/>
              <a:gd name="connsiteX1" fmla="*/ 13031 w 2792425"/>
              <a:gd name="connsiteY1" fmla="*/ 0 h 3971544"/>
              <a:gd name="connsiteX2" fmla="*/ 0 w 2792425"/>
              <a:gd name="connsiteY2" fmla="*/ 128321 h 3971544"/>
              <a:gd name="connsiteX3" fmla="*/ 29261 w 2792425"/>
              <a:gd name="connsiteY3" fmla="*/ 113538 h 3971544"/>
              <a:gd name="connsiteX4" fmla="*/ 2536165 w 2792425"/>
              <a:gd name="connsiteY4" fmla="*/ 3971544 h 3971544"/>
              <a:gd name="connsiteX5" fmla="*/ 2792426 w 2792425"/>
              <a:gd name="connsiteY5" fmla="*/ 3870808 h 3971544"/>
              <a:gd name="connsiteX6" fmla="*/ 119635 w 2792425"/>
              <a:gd name="connsiteY6" fmla="*/ 67894 h 39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1" h="5347">
                <a:moveTo>
                  <a:pt x="24" y="0"/>
                </a:moveTo>
                <a:lnTo>
                  <a:pt x="279" y="99"/>
                </a:lnTo>
                <a:lnTo>
                  <a:pt x="224" y="127"/>
                </a:lnTo>
                <a:lnTo>
                  <a:pt x="3082" y="4194"/>
                </a:lnTo>
                <a:lnTo>
                  <a:pt x="3391" y="5347"/>
                </a:lnTo>
                <a:lnTo>
                  <a:pt x="55" y="212"/>
                </a:lnTo>
                <a:lnTo>
                  <a:pt x="0" y="240"/>
                </a:lnTo>
                <a:lnTo>
                  <a:pt x="24" y="0"/>
                </a:lnTo>
                <a:close/>
              </a:path>
            </a:pathLst>
          </a:custGeom>
          <a:gradFill>
            <a:gsLst>
              <a:gs pos="15000">
                <a:schemeClr val="accent1">
                  <a:lumMod val="20000"/>
                  <a:lumOff val="80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0" name="任意多边形: 形状 129"/>
          <p:cNvSpPr/>
          <p:nvPr>
            <p:custDataLst>
              <p:tags r:id="rId10"/>
            </p:custDataLst>
          </p:nvPr>
        </p:nvSpPr>
        <p:spPr>
          <a:xfrm rot="900000">
            <a:off x="9990455" y="2331720"/>
            <a:ext cx="2590165" cy="4354195"/>
          </a:xfrm>
          <a:custGeom>
            <a:avLst/>
            <a:gdLst>
              <a:gd name="connsiteX0" fmla="*/ 158344 w 2593695"/>
              <a:gd name="connsiteY0" fmla="*/ 47854 h 4418304"/>
              <a:gd name="connsiteX1" fmla="*/ 30023 w 2593695"/>
              <a:gd name="connsiteY1" fmla="*/ 0 h 4418304"/>
              <a:gd name="connsiteX2" fmla="*/ 0 w 2593695"/>
              <a:gd name="connsiteY2" fmla="*/ 129311 h 4418304"/>
              <a:gd name="connsiteX3" fmla="*/ 31166 w 2593695"/>
              <a:gd name="connsiteY3" fmla="*/ 113309 h 4418304"/>
              <a:gd name="connsiteX4" fmla="*/ 2285696 w 2593695"/>
              <a:gd name="connsiteY4" fmla="*/ 4418305 h 4418304"/>
              <a:gd name="connsiteX5" fmla="*/ 2593696 w 2593695"/>
              <a:gd name="connsiteY5" fmla="*/ 4297223 h 4418304"/>
              <a:gd name="connsiteX6" fmla="*/ 127102 w 2593695"/>
              <a:gd name="connsiteY6" fmla="*/ 63932 h 441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9" h="6857">
                <a:moveTo>
                  <a:pt x="56" y="0"/>
                </a:moveTo>
                <a:lnTo>
                  <a:pt x="296" y="90"/>
                </a:lnTo>
                <a:lnTo>
                  <a:pt x="238" y="120"/>
                </a:lnTo>
                <a:lnTo>
                  <a:pt x="4079" y="6712"/>
                </a:lnTo>
                <a:lnTo>
                  <a:pt x="3538" y="6857"/>
                </a:lnTo>
                <a:lnTo>
                  <a:pt x="58" y="212"/>
                </a:lnTo>
                <a:lnTo>
                  <a:pt x="0" y="242"/>
                </a:lnTo>
                <a:lnTo>
                  <a:pt x="56" y="0"/>
                </a:lnTo>
                <a:close/>
              </a:path>
            </a:pathLst>
          </a:custGeom>
          <a:gradFill>
            <a:gsLst>
              <a:gs pos="1300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2" name="任意多边形: 形状 131"/>
          <p:cNvSpPr/>
          <p:nvPr>
            <p:custDataLst>
              <p:tags r:id="rId11"/>
            </p:custDataLst>
          </p:nvPr>
        </p:nvSpPr>
        <p:spPr>
          <a:xfrm rot="900000">
            <a:off x="9636760" y="4363720"/>
            <a:ext cx="755015" cy="2466975"/>
          </a:xfrm>
          <a:custGeom>
            <a:avLst/>
            <a:gdLst>
              <a:gd name="connsiteX0" fmla="*/ 77495 w 1352625"/>
              <a:gd name="connsiteY0" fmla="*/ 32690 h 4622520"/>
              <a:gd name="connsiteX1" fmla="*/ 24384 w 1352625"/>
              <a:gd name="connsiteY1" fmla="*/ 0 h 4622520"/>
              <a:gd name="connsiteX2" fmla="*/ 0 w 1352625"/>
              <a:gd name="connsiteY2" fmla="*/ 72314 h 4622520"/>
              <a:gd name="connsiteX3" fmla="*/ 15240 w 1352625"/>
              <a:gd name="connsiteY3" fmla="*/ 64465 h 4622520"/>
              <a:gd name="connsiteX4" fmla="*/ 1214627 w 1352625"/>
              <a:gd name="connsiteY4" fmla="*/ 4622521 h 4622520"/>
              <a:gd name="connsiteX5" fmla="*/ 1352625 w 1352625"/>
              <a:gd name="connsiteY5" fmla="*/ 4568190 h 4622520"/>
              <a:gd name="connsiteX6" fmla="*/ 62179 w 1352625"/>
              <a:gd name="connsiteY6" fmla="*/ 40462 h 462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9" h="3885">
                <a:moveTo>
                  <a:pt x="46" y="0"/>
                </a:moveTo>
                <a:lnTo>
                  <a:pt x="145" y="61"/>
                </a:lnTo>
                <a:lnTo>
                  <a:pt x="116" y="76"/>
                </a:lnTo>
                <a:lnTo>
                  <a:pt x="1189" y="3839"/>
                </a:lnTo>
                <a:lnTo>
                  <a:pt x="1019" y="3885"/>
                </a:lnTo>
                <a:lnTo>
                  <a:pt x="29" y="121"/>
                </a:lnTo>
                <a:lnTo>
                  <a:pt x="0" y="135"/>
                </a:lnTo>
                <a:lnTo>
                  <a:pt x="4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91000">
                <a:schemeClr val="accent2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4" name="任意多边形: 形状 133"/>
          <p:cNvSpPr/>
          <p:nvPr>
            <p:custDataLst>
              <p:tags r:id="rId12"/>
            </p:custDataLst>
          </p:nvPr>
        </p:nvSpPr>
        <p:spPr>
          <a:xfrm rot="900000">
            <a:off x="10234930" y="5003165"/>
            <a:ext cx="1525905" cy="1924050"/>
          </a:xfrm>
          <a:custGeom>
            <a:avLst/>
            <a:gdLst>
              <a:gd name="connsiteX0" fmla="*/ 1531011 w 1531010"/>
              <a:gd name="connsiteY0" fmla="*/ 1805254 h 2405405"/>
              <a:gd name="connsiteX1" fmla="*/ 818921 w 1531010"/>
              <a:gd name="connsiteY1" fmla="*/ 2405405 h 2405405"/>
              <a:gd name="connsiteX2" fmla="*/ 95859 w 1531010"/>
              <a:gd name="connsiteY2" fmla="*/ 487832 h 2405405"/>
              <a:gd name="connsiteX3" fmla="*/ 0 w 1531010"/>
              <a:gd name="connsiteY3" fmla="*/ 100051 h 2405405"/>
              <a:gd name="connsiteX4" fmla="*/ 210846 w 1531010"/>
              <a:gd name="connsiteY4" fmla="*/ 0 h 2405405"/>
              <a:gd name="connsiteX5" fmla="*/ 457658 w 1531010"/>
              <a:gd name="connsiteY5" fmla="*/ 105003 h 240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3" h="3030">
                <a:moveTo>
                  <a:pt x="394" y="0"/>
                </a:moveTo>
                <a:lnTo>
                  <a:pt x="856" y="196"/>
                </a:lnTo>
                <a:lnTo>
                  <a:pt x="2403" y="2648"/>
                </a:lnTo>
                <a:lnTo>
                  <a:pt x="977" y="3030"/>
                </a:lnTo>
                <a:lnTo>
                  <a:pt x="179" y="913"/>
                </a:lnTo>
                <a:lnTo>
                  <a:pt x="0" y="187"/>
                </a:lnTo>
                <a:lnTo>
                  <a:pt x="39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5" name="任意多边形: 形状 134"/>
          <p:cNvSpPr/>
          <p:nvPr>
            <p:custDataLst>
              <p:tags r:id="rId13"/>
            </p:custDataLst>
          </p:nvPr>
        </p:nvSpPr>
        <p:spPr>
          <a:xfrm rot="900000">
            <a:off x="9138920" y="3368040"/>
            <a:ext cx="3265170" cy="3472180"/>
          </a:xfrm>
          <a:custGeom>
            <a:avLst/>
            <a:gdLst>
              <a:gd name="connsiteX0" fmla="*/ 1608271 w 3013017"/>
              <a:gd name="connsiteY0" fmla="*/ 314615 h 3708095"/>
              <a:gd name="connsiteX1" fmla="*/ 1109619 w 3013017"/>
              <a:gd name="connsiteY1" fmla="*/ 8824 h 3708095"/>
              <a:gd name="connsiteX2" fmla="*/ 899687 w 3013017"/>
              <a:gd name="connsiteY2" fmla="*/ 47229 h 3708095"/>
              <a:gd name="connsiteX3" fmla="*/ 756203 w 3013017"/>
              <a:gd name="connsiteY3" fmla="*/ 29475 h 3708095"/>
              <a:gd name="connsiteX4" fmla="*/ 652190 w 3013017"/>
              <a:gd name="connsiteY4" fmla="*/ 66127 h 3708095"/>
              <a:gd name="connsiteX5" fmla="*/ 484550 w 3013017"/>
              <a:gd name="connsiteY5" fmla="*/ 51039 h 3708095"/>
              <a:gd name="connsiteX6" fmla="*/ 313709 w 3013017"/>
              <a:gd name="connsiteY6" fmla="*/ 142860 h 3708095"/>
              <a:gd name="connsiteX7" fmla="*/ 176320 w 3013017"/>
              <a:gd name="connsiteY7" fmla="*/ 175169 h 3708095"/>
              <a:gd name="connsiteX8" fmla="*/ 1213 w 3013017"/>
              <a:gd name="connsiteY8" fmla="*/ 810601 h 3708095"/>
              <a:gd name="connsiteX9" fmla="*/ 145307 w 3013017"/>
              <a:gd name="connsiteY9" fmla="*/ 906841 h 3708095"/>
              <a:gd name="connsiteX10" fmla="*/ 55696 w 3013017"/>
              <a:gd name="connsiteY10" fmla="*/ 999424 h 3708095"/>
              <a:gd name="connsiteX11" fmla="*/ 168320 w 3013017"/>
              <a:gd name="connsiteY11" fmla="*/ 1351164 h 3708095"/>
              <a:gd name="connsiteX12" fmla="*/ 804819 w 3013017"/>
              <a:gd name="connsiteY12" fmla="*/ 1492819 h 3708095"/>
              <a:gd name="connsiteX13" fmla="*/ 950437 w 3013017"/>
              <a:gd name="connsiteY13" fmla="*/ 1466225 h 3708095"/>
              <a:gd name="connsiteX14" fmla="*/ 1012235 w 3013017"/>
              <a:gd name="connsiteY14" fmla="*/ 1499906 h 3708095"/>
              <a:gd name="connsiteX15" fmla="*/ 1240377 w 3013017"/>
              <a:gd name="connsiteY15" fmla="*/ 1934017 h 3708095"/>
              <a:gd name="connsiteX16" fmla="*/ 1922520 w 3013017"/>
              <a:gd name="connsiteY16" fmla="*/ 3708030 h 3708095"/>
              <a:gd name="connsiteX17" fmla="*/ 1302175 w 3013017"/>
              <a:gd name="connsiteY17" fmla="*/ 1715094 h 3708095"/>
              <a:gd name="connsiteX18" fmla="*/ 1174236 w 3013017"/>
              <a:gd name="connsiteY18" fmla="*/ 1409533 h 3708095"/>
              <a:gd name="connsiteX19" fmla="*/ 1249674 w 3013017"/>
              <a:gd name="connsiteY19" fmla="*/ 1380424 h 3708095"/>
              <a:gd name="connsiteX20" fmla="*/ 1620997 w 3013017"/>
              <a:gd name="connsiteY20" fmla="*/ 2257334 h 3708095"/>
              <a:gd name="connsiteX21" fmla="*/ 1331817 w 3013017"/>
              <a:gd name="connsiteY21" fmla="*/ 1406713 h 3708095"/>
              <a:gd name="connsiteX22" fmla="*/ 1525365 w 3013017"/>
              <a:gd name="connsiteY22" fmla="*/ 1475064 h 3708095"/>
              <a:gd name="connsiteX23" fmla="*/ 2343068 w 3013017"/>
              <a:gd name="connsiteY23" fmla="*/ 3176154 h 3708095"/>
              <a:gd name="connsiteX24" fmla="*/ 2488229 w 3013017"/>
              <a:gd name="connsiteY24" fmla="*/ 3142168 h 3708095"/>
              <a:gd name="connsiteX25" fmla="*/ 2236312 w 3013017"/>
              <a:gd name="connsiteY25" fmla="*/ 2488753 h 3708095"/>
              <a:gd name="connsiteX26" fmla="*/ 2574564 w 3013017"/>
              <a:gd name="connsiteY26" fmla="*/ 3121975 h 3708095"/>
              <a:gd name="connsiteX27" fmla="*/ 3013018 w 3013017"/>
              <a:gd name="connsiteY27" fmla="*/ 3019258 h 3708095"/>
              <a:gd name="connsiteX28" fmla="*/ 1892954 w 3013017"/>
              <a:gd name="connsiteY28" fmla="*/ 1103742 h 3708095"/>
              <a:gd name="connsiteX29" fmla="*/ 1752975 w 3013017"/>
              <a:gd name="connsiteY29" fmla="*/ 856854 h 3708095"/>
              <a:gd name="connsiteX30" fmla="*/ 1608271 w 3013017"/>
              <a:gd name="connsiteY30" fmla="*/ 314615 h 370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42" h="5468">
                <a:moveTo>
                  <a:pt x="1988" y="0"/>
                </a:moveTo>
                <a:cubicBezTo>
                  <a:pt x="2020" y="0"/>
                  <a:pt x="2050" y="4"/>
                  <a:pt x="2076" y="17"/>
                </a:cubicBezTo>
                <a:cubicBezTo>
                  <a:pt x="2180" y="65"/>
                  <a:pt x="3009" y="589"/>
                  <a:pt x="3009" y="589"/>
                </a:cubicBezTo>
                <a:cubicBezTo>
                  <a:pt x="3084" y="1000"/>
                  <a:pt x="3143" y="1263"/>
                  <a:pt x="3280" y="1603"/>
                </a:cubicBezTo>
                <a:cubicBezTo>
                  <a:pt x="3416" y="1943"/>
                  <a:pt x="3524" y="1948"/>
                  <a:pt x="3541" y="2065"/>
                </a:cubicBezTo>
                <a:cubicBezTo>
                  <a:pt x="3590" y="2384"/>
                  <a:pt x="4415" y="3778"/>
                  <a:pt x="5128" y="4883"/>
                </a:cubicBezTo>
                <a:lnTo>
                  <a:pt x="5142" y="4905"/>
                </a:lnTo>
                <a:lnTo>
                  <a:pt x="4420" y="5098"/>
                </a:lnTo>
                <a:lnTo>
                  <a:pt x="4184" y="4657"/>
                </a:lnTo>
                <a:lnTo>
                  <a:pt x="4360" y="5114"/>
                </a:lnTo>
                <a:lnTo>
                  <a:pt x="4028" y="5203"/>
                </a:lnTo>
                <a:lnTo>
                  <a:pt x="2854" y="2760"/>
                </a:lnTo>
                <a:cubicBezTo>
                  <a:pt x="2854" y="2760"/>
                  <a:pt x="2503" y="2563"/>
                  <a:pt x="2492" y="2632"/>
                </a:cubicBezTo>
                <a:cubicBezTo>
                  <a:pt x="2473" y="2750"/>
                  <a:pt x="3033" y="4224"/>
                  <a:pt x="3033" y="4224"/>
                </a:cubicBezTo>
                <a:lnTo>
                  <a:pt x="2338" y="2583"/>
                </a:lnTo>
                <a:cubicBezTo>
                  <a:pt x="2338" y="2583"/>
                  <a:pt x="2281" y="2613"/>
                  <a:pt x="2197" y="2637"/>
                </a:cubicBezTo>
                <a:cubicBezTo>
                  <a:pt x="2113" y="2662"/>
                  <a:pt x="2430" y="3131"/>
                  <a:pt x="2436" y="3209"/>
                </a:cubicBezTo>
                <a:cubicBezTo>
                  <a:pt x="2451" y="3381"/>
                  <a:pt x="2778" y="4430"/>
                  <a:pt x="3082" y="5371"/>
                </a:cubicBezTo>
                <a:lnTo>
                  <a:pt x="3107" y="5450"/>
                </a:lnTo>
                <a:lnTo>
                  <a:pt x="3040" y="5468"/>
                </a:lnTo>
                <a:lnTo>
                  <a:pt x="3027" y="5434"/>
                </a:lnTo>
                <a:cubicBezTo>
                  <a:pt x="2763" y="4744"/>
                  <a:pt x="2473" y="3996"/>
                  <a:pt x="2321" y="3619"/>
                </a:cubicBezTo>
                <a:cubicBezTo>
                  <a:pt x="2262" y="3474"/>
                  <a:pt x="1894" y="2806"/>
                  <a:pt x="1894" y="2806"/>
                </a:cubicBezTo>
                <a:cubicBezTo>
                  <a:pt x="1894" y="2806"/>
                  <a:pt x="1858" y="2758"/>
                  <a:pt x="1778" y="2743"/>
                </a:cubicBezTo>
                <a:cubicBezTo>
                  <a:pt x="1699" y="2729"/>
                  <a:pt x="1647" y="2791"/>
                  <a:pt x="1506" y="2793"/>
                </a:cubicBezTo>
                <a:cubicBezTo>
                  <a:pt x="1364" y="2795"/>
                  <a:pt x="326" y="2542"/>
                  <a:pt x="315" y="2528"/>
                </a:cubicBezTo>
                <a:cubicBezTo>
                  <a:pt x="304" y="2514"/>
                  <a:pt x="54" y="1969"/>
                  <a:pt x="104" y="1870"/>
                </a:cubicBezTo>
                <a:cubicBezTo>
                  <a:pt x="155" y="1771"/>
                  <a:pt x="272" y="1697"/>
                  <a:pt x="272" y="1697"/>
                </a:cubicBezTo>
                <a:cubicBezTo>
                  <a:pt x="272" y="1697"/>
                  <a:pt x="33" y="1617"/>
                  <a:pt x="2" y="1517"/>
                </a:cubicBezTo>
                <a:cubicBezTo>
                  <a:pt x="-28" y="1416"/>
                  <a:pt x="255" y="411"/>
                  <a:pt x="330" y="328"/>
                </a:cubicBezTo>
                <a:cubicBezTo>
                  <a:pt x="405" y="245"/>
                  <a:pt x="492" y="296"/>
                  <a:pt x="587" y="267"/>
                </a:cubicBezTo>
                <a:cubicBezTo>
                  <a:pt x="682" y="239"/>
                  <a:pt x="765" y="147"/>
                  <a:pt x="907" y="95"/>
                </a:cubicBezTo>
                <a:cubicBezTo>
                  <a:pt x="1049" y="44"/>
                  <a:pt x="1075" y="140"/>
                  <a:pt x="1220" y="124"/>
                </a:cubicBezTo>
                <a:cubicBezTo>
                  <a:pt x="1260" y="119"/>
                  <a:pt x="1373" y="55"/>
                  <a:pt x="1415" y="55"/>
                </a:cubicBezTo>
                <a:cubicBezTo>
                  <a:pt x="1514" y="55"/>
                  <a:pt x="1597" y="124"/>
                  <a:pt x="1683" y="88"/>
                </a:cubicBezTo>
                <a:cubicBezTo>
                  <a:pt x="1776" y="50"/>
                  <a:pt x="1892" y="1"/>
                  <a:pt x="198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1">
                  <a:lumMod val="0"/>
                  <a:lumOff val="10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6" name="任意多边形: 形状 135"/>
          <p:cNvSpPr/>
          <p:nvPr>
            <p:custDataLst>
              <p:tags r:id="rId14"/>
            </p:custDataLst>
          </p:nvPr>
        </p:nvSpPr>
        <p:spPr>
          <a:xfrm rot="900000">
            <a:off x="9535160" y="3191510"/>
            <a:ext cx="1377950" cy="918845"/>
          </a:xfrm>
          <a:custGeom>
            <a:avLst/>
            <a:gdLst>
              <a:gd name="connsiteX0" fmla="*/ 742950 w 1159688"/>
              <a:gd name="connsiteY0" fmla="*/ 251393 h 773260"/>
              <a:gd name="connsiteX1" fmla="*/ 770916 w 1159688"/>
              <a:gd name="connsiteY1" fmla="*/ 338947 h 773260"/>
              <a:gd name="connsiteX2" fmla="*/ 752018 w 1159688"/>
              <a:gd name="connsiteY2" fmla="*/ 635136 h 773260"/>
              <a:gd name="connsiteX3" fmla="*/ 762914 w 1159688"/>
              <a:gd name="connsiteY3" fmla="*/ 684056 h 773260"/>
              <a:gd name="connsiteX4" fmla="*/ 897408 w 1159688"/>
              <a:gd name="connsiteY4" fmla="*/ 681390 h 773260"/>
              <a:gd name="connsiteX5" fmla="*/ 958673 w 1159688"/>
              <a:gd name="connsiteY5" fmla="*/ 695411 h 773260"/>
              <a:gd name="connsiteX6" fmla="*/ 928116 w 1159688"/>
              <a:gd name="connsiteY6" fmla="*/ 620582 h 773260"/>
              <a:gd name="connsiteX7" fmla="*/ 997534 w 1159688"/>
              <a:gd name="connsiteY7" fmla="*/ 248345 h 773260"/>
              <a:gd name="connsiteX8" fmla="*/ 968883 w 1159688"/>
              <a:gd name="connsiteY8" fmla="*/ 242249 h 773260"/>
              <a:gd name="connsiteX9" fmla="*/ 1013156 w 1159688"/>
              <a:gd name="connsiteY9" fmla="*/ 136864 h 773260"/>
              <a:gd name="connsiteX10" fmla="*/ 1009421 w 1159688"/>
              <a:gd name="connsiteY10" fmla="*/ 108518 h 773260"/>
              <a:gd name="connsiteX11" fmla="*/ 1159688 w 1159688"/>
              <a:gd name="connsiteY11" fmla="*/ 100364 h 773260"/>
              <a:gd name="connsiteX12" fmla="*/ 994944 w 1159688"/>
              <a:gd name="connsiteY12" fmla="*/ 1609 h 773260"/>
              <a:gd name="connsiteX13" fmla="*/ 853898 w 1159688"/>
              <a:gd name="connsiteY13" fmla="*/ 55178 h 773260"/>
              <a:gd name="connsiteX14" fmla="*/ 657606 w 1159688"/>
              <a:gd name="connsiteY14" fmla="*/ 57769 h 773260"/>
              <a:gd name="connsiteX15" fmla="*/ 453619 w 1159688"/>
              <a:gd name="connsiteY15" fmla="*/ 79562 h 773260"/>
              <a:gd name="connsiteX16" fmla="*/ 266853 w 1159688"/>
              <a:gd name="connsiteY16" fmla="*/ 147532 h 773260"/>
              <a:gd name="connsiteX17" fmla="*/ 129160 w 1159688"/>
              <a:gd name="connsiteY17" fmla="*/ 250479 h 773260"/>
              <a:gd name="connsiteX18" fmla="*/ 0 w 1159688"/>
              <a:gd name="connsiteY18" fmla="*/ 770086 h 773260"/>
              <a:gd name="connsiteX19" fmla="*/ 86411 w 1159688"/>
              <a:gd name="connsiteY19" fmla="*/ 768410 h 773260"/>
              <a:gd name="connsiteX20" fmla="*/ 184252 w 1159688"/>
              <a:gd name="connsiteY20" fmla="*/ 606333 h 773260"/>
              <a:gd name="connsiteX21" fmla="*/ 278130 w 1159688"/>
              <a:gd name="connsiteY21" fmla="*/ 282101 h 773260"/>
              <a:gd name="connsiteX22" fmla="*/ 296647 w 1159688"/>
              <a:gd name="connsiteY22" fmla="*/ 355254 h 773260"/>
              <a:gd name="connsiteX23" fmla="*/ 345186 w 1159688"/>
              <a:gd name="connsiteY23" fmla="*/ 280959 h 773260"/>
              <a:gd name="connsiteX24" fmla="*/ 254279 w 1159688"/>
              <a:gd name="connsiteY24" fmla="*/ 584996 h 773260"/>
              <a:gd name="connsiteX25" fmla="*/ 231267 w 1159688"/>
              <a:gd name="connsiteY25" fmla="*/ 748674 h 773260"/>
              <a:gd name="connsiteX26" fmla="*/ 331851 w 1159688"/>
              <a:gd name="connsiteY26" fmla="*/ 761628 h 773260"/>
              <a:gd name="connsiteX27" fmla="*/ 429463 w 1159688"/>
              <a:gd name="connsiteY27" fmla="*/ 702954 h 773260"/>
              <a:gd name="connsiteX28" fmla="*/ 490576 w 1159688"/>
              <a:gd name="connsiteY28" fmla="*/ 280882 h 773260"/>
              <a:gd name="connsiteX29" fmla="*/ 519227 w 1159688"/>
              <a:gd name="connsiteY29" fmla="*/ 323326 h 773260"/>
              <a:gd name="connsiteX30" fmla="*/ 538582 w 1159688"/>
              <a:gd name="connsiteY30" fmla="*/ 276615 h 773260"/>
              <a:gd name="connsiteX31" fmla="*/ 525933 w 1159688"/>
              <a:gd name="connsiteY31" fmla="*/ 459648 h 773260"/>
              <a:gd name="connsiteX32" fmla="*/ 493700 w 1159688"/>
              <a:gd name="connsiteY32" fmla="*/ 715908 h 773260"/>
              <a:gd name="connsiteX33" fmla="*/ 529514 w 1159688"/>
              <a:gd name="connsiteY33" fmla="*/ 732596 h 773260"/>
              <a:gd name="connsiteX34" fmla="*/ 668808 w 1159688"/>
              <a:gd name="connsiteY34" fmla="*/ 724824 h 773260"/>
              <a:gd name="connsiteX35" fmla="*/ 705384 w 1159688"/>
              <a:gd name="connsiteY35" fmla="*/ 698306 h 773260"/>
              <a:gd name="connsiteX36" fmla="*/ 747598 w 1159688"/>
              <a:gd name="connsiteY36" fmla="*/ 347328 h 773260"/>
              <a:gd name="connsiteX37" fmla="*/ 742950 w 1159688"/>
              <a:gd name="connsiteY37" fmla="*/ 251393 h 77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59688" h="773260">
                <a:moveTo>
                  <a:pt x="742950" y="251393"/>
                </a:moveTo>
                <a:lnTo>
                  <a:pt x="770916" y="338947"/>
                </a:lnTo>
                <a:lnTo>
                  <a:pt x="752018" y="635136"/>
                </a:lnTo>
                <a:lnTo>
                  <a:pt x="762914" y="684056"/>
                </a:lnTo>
                <a:lnTo>
                  <a:pt x="897408" y="681390"/>
                </a:lnTo>
                <a:lnTo>
                  <a:pt x="958673" y="695411"/>
                </a:lnTo>
                <a:lnTo>
                  <a:pt x="928116" y="620582"/>
                </a:lnTo>
                <a:lnTo>
                  <a:pt x="997534" y="248345"/>
                </a:lnTo>
                <a:lnTo>
                  <a:pt x="968883" y="242249"/>
                </a:lnTo>
                <a:cubicBezTo>
                  <a:pt x="968883" y="242249"/>
                  <a:pt x="1018489" y="151495"/>
                  <a:pt x="1013156" y="136864"/>
                </a:cubicBezTo>
                <a:cubicBezTo>
                  <a:pt x="1007821" y="122310"/>
                  <a:pt x="1009421" y="108518"/>
                  <a:pt x="1009421" y="108518"/>
                </a:cubicBezTo>
                <a:lnTo>
                  <a:pt x="1159688" y="100364"/>
                </a:lnTo>
                <a:cubicBezTo>
                  <a:pt x="1159688" y="100364"/>
                  <a:pt x="1094690" y="-14850"/>
                  <a:pt x="994944" y="1609"/>
                </a:cubicBezTo>
                <a:cubicBezTo>
                  <a:pt x="941223" y="10449"/>
                  <a:pt x="917906" y="33918"/>
                  <a:pt x="853898" y="55178"/>
                </a:cubicBezTo>
                <a:cubicBezTo>
                  <a:pt x="798882" y="73390"/>
                  <a:pt x="734187" y="18373"/>
                  <a:pt x="657606" y="57769"/>
                </a:cubicBezTo>
                <a:cubicBezTo>
                  <a:pt x="551383" y="112480"/>
                  <a:pt x="539573" y="61426"/>
                  <a:pt x="453619" y="79562"/>
                </a:cubicBezTo>
                <a:cubicBezTo>
                  <a:pt x="367665" y="97621"/>
                  <a:pt x="343281" y="139531"/>
                  <a:pt x="266853" y="147532"/>
                </a:cubicBezTo>
                <a:cubicBezTo>
                  <a:pt x="190424" y="155533"/>
                  <a:pt x="155448" y="184032"/>
                  <a:pt x="129160" y="250479"/>
                </a:cubicBezTo>
                <a:cubicBezTo>
                  <a:pt x="57836" y="431377"/>
                  <a:pt x="0" y="770086"/>
                  <a:pt x="0" y="770086"/>
                </a:cubicBezTo>
                <a:cubicBezTo>
                  <a:pt x="0" y="770086"/>
                  <a:pt x="50292" y="778240"/>
                  <a:pt x="86411" y="768410"/>
                </a:cubicBezTo>
                <a:cubicBezTo>
                  <a:pt x="122454" y="758580"/>
                  <a:pt x="148210" y="738387"/>
                  <a:pt x="184252" y="606333"/>
                </a:cubicBezTo>
                <a:cubicBezTo>
                  <a:pt x="243764" y="419261"/>
                  <a:pt x="278130" y="282101"/>
                  <a:pt x="278130" y="282101"/>
                </a:cubicBezTo>
                <a:cubicBezTo>
                  <a:pt x="278130" y="282101"/>
                  <a:pt x="293294" y="337042"/>
                  <a:pt x="296647" y="355254"/>
                </a:cubicBezTo>
                <a:cubicBezTo>
                  <a:pt x="310362" y="373313"/>
                  <a:pt x="345186" y="280959"/>
                  <a:pt x="345186" y="280959"/>
                </a:cubicBezTo>
                <a:cubicBezTo>
                  <a:pt x="345186" y="280959"/>
                  <a:pt x="266471" y="527694"/>
                  <a:pt x="254279" y="584996"/>
                </a:cubicBezTo>
                <a:cubicBezTo>
                  <a:pt x="242088" y="642299"/>
                  <a:pt x="201244" y="729853"/>
                  <a:pt x="231267" y="748674"/>
                </a:cubicBezTo>
                <a:cubicBezTo>
                  <a:pt x="261290" y="767495"/>
                  <a:pt x="285141" y="778621"/>
                  <a:pt x="331851" y="761628"/>
                </a:cubicBezTo>
                <a:cubicBezTo>
                  <a:pt x="378562" y="744635"/>
                  <a:pt x="422606" y="742883"/>
                  <a:pt x="429463" y="702954"/>
                </a:cubicBezTo>
                <a:cubicBezTo>
                  <a:pt x="452628" y="567318"/>
                  <a:pt x="521132" y="341081"/>
                  <a:pt x="490576" y="280882"/>
                </a:cubicBezTo>
                <a:cubicBezTo>
                  <a:pt x="477926" y="255965"/>
                  <a:pt x="508788" y="297570"/>
                  <a:pt x="519227" y="323326"/>
                </a:cubicBezTo>
                <a:cubicBezTo>
                  <a:pt x="530504" y="330412"/>
                  <a:pt x="538582" y="276615"/>
                  <a:pt x="538582" y="276615"/>
                </a:cubicBezTo>
                <a:cubicBezTo>
                  <a:pt x="538582" y="276615"/>
                  <a:pt x="547878" y="365769"/>
                  <a:pt x="525933" y="459648"/>
                </a:cubicBezTo>
                <a:cubicBezTo>
                  <a:pt x="503987" y="553602"/>
                  <a:pt x="493700" y="715908"/>
                  <a:pt x="493700" y="715908"/>
                </a:cubicBezTo>
                <a:lnTo>
                  <a:pt x="529514" y="732596"/>
                </a:lnTo>
                <a:cubicBezTo>
                  <a:pt x="529514" y="732596"/>
                  <a:pt x="660044" y="728024"/>
                  <a:pt x="668808" y="724824"/>
                </a:cubicBezTo>
                <a:cubicBezTo>
                  <a:pt x="677571" y="721623"/>
                  <a:pt x="705384" y="698306"/>
                  <a:pt x="705384" y="698306"/>
                </a:cubicBezTo>
                <a:lnTo>
                  <a:pt x="747598" y="347328"/>
                </a:lnTo>
                <a:lnTo>
                  <a:pt x="742950" y="25139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7" name="任意多边形: 形状 136"/>
          <p:cNvSpPr/>
          <p:nvPr>
            <p:custDataLst>
              <p:tags r:id="rId15"/>
            </p:custDataLst>
          </p:nvPr>
        </p:nvSpPr>
        <p:spPr>
          <a:xfrm rot="900000">
            <a:off x="9386570" y="4135120"/>
            <a:ext cx="658495" cy="404495"/>
          </a:xfrm>
          <a:custGeom>
            <a:avLst/>
            <a:gdLst>
              <a:gd name="connsiteX0" fmla="*/ 554175 w 554428"/>
              <a:gd name="connsiteY0" fmla="*/ 12649 h 340449"/>
              <a:gd name="connsiteX1" fmla="*/ 373809 w 554428"/>
              <a:gd name="connsiteY1" fmla="*/ 25451 h 340449"/>
              <a:gd name="connsiteX2" fmla="*/ 304847 w 554428"/>
              <a:gd name="connsiteY2" fmla="*/ 17526 h 340449"/>
              <a:gd name="connsiteX3" fmla="*/ 262099 w 554428"/>
              <a:gd name="connsiteY3" fmla="*/ 0 h 340449"/>
              <a:gd name="connsiteX4" fmla="*/ 145285 w 554428"/>
              <a:gd name="connsiteY4" fmla="*/ 13259 h 340449"/>
              <a:gd name="connsiteX5" fmla="*/ 276 w 554428"/>
              <a:gd name="connsiteY5" fmla="*/ 125501 h 340449"/>
              <a:gd name="connsiteX6" fmla="*/ 106118 w 554428"/>
              <a:gd name="connsiteY6" fmla="*/ 334366 h 340449"/>
              <a:gd name="connsiteX7" fmla="*/ 157935 w 554428"/>
              <a:gd name="connsiteY7" fmla="*/ 285750 h 340449"/>
              <a:gd name="connsiteX8" fmla="*/ 162125 w 554428"/>
              <a:gd name="connsiteY8" fmla="*/ 224714 h 340449"/>
              <a:gd name="connsiteX9" fmla="*/ 255013 w 554428"/>
              <a:gd name="connsiteY9" fmla="*/ 243764 h 340449"/>
              <a:gd name="connsiteX10" fmla="*/ 470659 w 554428"/>
              <a:gd name="connsiteY10" fmla="*/ 191719 h 340449"/>
              <a:gd name="connsiteX11" fmla="*/ 377314 w 554428"/>
              <a:gd name="connsiteY11" fmla="*/ 189357 h 340449"/>
              <a:gd name="connsiteX12" fmla="*/ 363751 w 554428"/>
              <a:gd name="connsiteY12" fmla="*/ 88544 h 340449"/>
              <a:gd name="connsiteX13" fmla="*/ 387373 w 554428"/>
              <a:gd name="connsiteY13" fmla="*/ 162535 h 340449"/>
              <a:gd name="connsiteX14" fmla="*/ 505939 w 554428"/>
              <a:gd name="connsiteY14" fmla="*/ 152400 h 340449"/>
              <a:gd name="connsiteX15" fmla="*/ 554175 w 554428"/>
              <a:gd name="connsiteY15" fmla="*/ 12649 h 34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4428" h="340449">
                <a:moveTo>
                  <a:pt x="554175" y="12649"/>
                </a:moveTo>
                <a:cubicBezTo>
                  <a:pt x="554175" y="12649"/>
                  <a:pt x="390497" y="25984"/>
                  <a:pt x="373809" y="25451"/>
                </a:cubicBezTo>
                <a:cubicBezTo>
                  <a:pt x="357122" y="24918"/>
                  <a:pt x="331594" y="27584"/>
                  <a:pt x="304847" y="17526"/>
                </a:cubicBezTo>
                <a:cubicBezTo>
                  <a:pt x="278026" y="7467"/>
                  <a:pt x="262099" y="0"/>
                  <a:pt x="262099" y="0"/>
                </a:cubicBezTo>
                <a:cubicBezTo>
                  <a:pt x="262099" y="0"/>
                  <a:pt x="171574" y="3734"/>
                  <a:pt x="145285" y="13259"/>
                </a:cubicBezTo>
                <a:cubicBezTo>
                  <a:pt x="118997" y="22860"/>
                  <a:pt x="-6658" y="88392"/>
                  <a:pt x="276" y="125501"/>
                </a:cubicBezTo>
                <a:cubicBezTo>
                  <a:pt x="7211" y="162687"/>
                  <a:pt x="92098" y="322936"/>
                  <a:pt x="106118" y="334366"/>
                </a:cubicBezTo>
                <a:cubicBezTo>
                  <a:pt x="120215" y="345796"/>
                  <a:pt x="153743" y="346786"/>
                  <a:pt x="157935" y="285750"/>
                </a:cubicBezTo>
                <a:cubicBezTo>
                  <a:pt x="162125" y="224714"/>
                  <a:pt x="162125" y="224714"/>
                  <a:pt x="162125" y="224714"/>
                </a:cubicBezTo>
                <a:cubicBezTo>
                  <a:pt x="162125" y="224714"/>
                  <a:pt x="188642" y="261366"/>
                  <a:pt x="255013" y="243764"/>
                </a:cubicBezTo>
                <a:cubicBezTo>
                  <a:pt x="321307" y="226238"/>
                  <a:pt x="450542" y="208940"/>
                  <a:pt x="470659" y="191719"/>
                </a:cubicBezTo>
                <a:cubicBezTo>
                  <a:pt x="490852" y="174498"/>
                  <a:pt x="377314" y="189357"/>
                  <a:pt x="377314" y="189357"/>
                </a:cubicBezTo>
                <a:cubicBezTo>
                  <a:pt x="377314" y="189357"/>
                  <a:pt x="355521" y="111328"/>
                  <a:pt x="363751" y="88544"/>
                </a:cubicBezTo>
                <a:cubicBezTo>
                  <a:pt x="371980" y="65761"/>
                  <a:pt x="387373" y="162535"/>
                  <a:pt x="387373" y="162535"/>
                </a:cubicBezTo>
                <a:cubicBezTo>
                  <a:pt x="387373" y="162535"/>
                  <a:pt x="492452" y="160630"/>
                  <a:pt x="505939" y="152400"/>
                </a:cubicBezTo>
                <a:cubicBezTo>
                  <a:pt x="519427" y="144170"/>
                  <a:pt x="557908" y="113690"/>
                  <a:pt x="554175" y="1264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8" name="任意多边形: 形状 137"/>
          <p:cNvSpPr/>
          <p:nvPr>
            <p:custDataLst>
              <p:tags r:id="rId16"/>
            </p:custDataLst>
          </p:nvPr>
        </p:nvSpPr>
        <p:spPr>
          <a:xfrm rot="900000">
            <a:off x="9713595" y="4445635"/>
            <a:ext cx="649605" cy="285750"/>
          </a:xfrm>
          <a:custGeom>
            <a:avLst/>
            <a:gdLst>
              <a:gd name="connsiteX0" fmla="*/ 0 w 546674"/>
              <a:gd name="connsiteY0" fmla="*/ 204597 h 240483"/>
              <a:gd name="connsiteX1" fmla="*/ 260527 w 546674"/>
              <a:gd name="connsiteY1" fmla="*/ 212217 h 240483"/>
              <a:gd name="connsiteX2" fmla="*/ 543763 w 546674"/>
              <a:gd name="connsiteY2" fmla="*/ 191719 h 240483"/>
              <a:gd name="connsiteX3" fmla="*/ 377190 w 546674"/>
              <a:gd name="connsiteY3" fmla="*/ 0 h 240483"/>
              <a:gd name="connsiteX4" fmla="*/ 273939 w 546674"/>
              <a:gd name="connsiteY4" fmla="*/ 104470 h 240483"/>
              <a:gd name="connsiteX5" fmla="*/ 0 w 546674"/>
              <a:gd name="connsiteY5" fmla="*/ 204597 h 24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674" h="240483">
                <a:moveTo>
                  <a:pt x="0" y="204597"/>
                </a:moveTo>
                <a:cubicBezTo>
                  <a:pt x="0" y="204597"/>
                  <a:pt x="145389" y="168173"/>
                  <a:pt x="260527" y="212217"/>
                </a:cubicBezTo>
                <a:cubicBezTo>
                  <a:pt x="375665" y="256184"/>
                  <a:pt x="514807" y="248488"/>
                  <a:pt x="543763" y="191719"/>
                </a:cubicBezTo>
                <a:cubicBezTo>
                  <a:pt x="572642" y="134950"/>
                  <a:pt x="377190" y="0"/>
                  <a:pt x="377190" y="0"/>
                </a:cubicBezTo>
                <a:cubicBezTo>
                  <a:pt x="377190" y="0"/>
                  <a:pt x="372770" y="63779"/>
                  <a:pt x="273939" y="104470"/>
                </a:cubicBezTo>
                <a:cubicBezTo>
                  <a:pt x="118796" y="168478"/>
                  <a:pt x="0" y="204597"/>
                  <a:pt x="0" y="20459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9" name="任意多边形: 形状 138"/>
          <p:cNvSpPr/>
          <p:nvPr>
            <p:custDataLst>
              <p:tags r:id="rId17"/>
            </p:custDataLst>
          </p:nvPr>
        </p:nvSpPr>
        <p:spPr>
          <a:xfrm rot="900000">
            <a:off x="10686415" y="3872865"/>
            <a:ext cx="401955" cy="935990"/>
          </a:xfrm>
          <a:custGeom>
            <a:avLst/>
            <a:gdLst>
              <a:gd name="connsiteX0" fmla="*/ 280768 w 338095"/>
              <a:gd name="connsiteY0" fmla="*/ 3736 h 787588"/>
              <a:gd name="connsiteX1" fmla="*/ 254859 w 338095"/>
              <a:gd name="connsiteY1" fmla="*/ 168480 h 787588"/>
              <a:gd name="connsiteX2" fmla="*/ 338070 w 338095"/>
              <a:gd name="connsiteY2" fmla="*/ 587580 h 787588"/>
              <a:gd name="connsiteX3" fmla="*/ 203882 w 338095"/>
              <a:gd name="connsiteY3" fmla="*/ 781815 h 787588"/>
              <a:gd name="connsiteX4" fmla="*/ 35404 w 338095"/>
              <a:gd name="connsiteY4" fmla="*/ 763831 h 787588"/>
              <a:gd name="connsiteX5" fmla="*/ 47 w 338095"/>
              <a:gd name="connsiteY5" fmla="*/ 585066 h 787588"/>
              <a:gd name="connsiteX6" fmla="*/ 138502 w 338095"/>
              <a:gd name="connsiteY6" fmla="*/ 475185 h 787588"/>
              <a:gd name="connsiteX7" fmla="*/ 207692 w 338095"/>
              <a:gd name="connsiteY7" fmla="*/ 347550 h 787588"/>
              <a:gd name="connsiteX8" fmla="*/ 237867 w 338095"/>
              <a:gd name="connsiteY8" fmla="*/ 267160 h 787588"/>
              <a:gd name="connsiteX9" fmla="*/ 185061 w 338095"/>
              <a:gd name="connsiteY9" fmla="*/ 240109 h 787588"/>
              <a:gd name="connsiteX10" fmla="*/ 175536 w 338095"/>
              <a:gd name="connsiteY10" fmla="*/ 177472 h 787588"/>
              <a:gd name="connsiteX11" fmla="*/ 70456 w 338095"/>
              <a:gd name="connsiteY11" fmla="*/ 179377 h 787588"/>
              <a:gd name="connsiteX12" fmla="*/ 182927 w 338095"/>
              <a:gd name="connsiteY12" fmla="*/ 88852 h 787588"/>
              <a:gd name="connsiteX13" fmla="*/ 112823 w 338095"/>
              <a:gd name="connsiteY13" fmla="*/ 78031 h 787588"/>
              <a:gd name="connsiteX14" fmla="*/ 280768 w 338095"/>
              <a:gd name="connsiteY14" fmla="*/ 3736 h 78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095" h="787588">
                <a:moveTo>
                  <a:pt x="280768" y="3736"/>
                </a:moveTo>
                <a:cubicBezTo>
                  <a:pt x="280768" y="3736"/>
                  <a:pt x="246325" y="108816"/>
                  <a:pt x="254859" y="168480"/>
                </a:cubicBezTo>
                <a:cubicBezTo>
                  <a:pt x="263394" y="228145"/>
                  <a:pt x="339670" y="573788"/>
                  <a:pt x="338070" y="587580"/>
                </a:cubicBezTo>
                <a:cubicBezTo>
                  <a:pt x="336470" y="601373"/>
                  <a:pt x="213178" y="761926"/>
                  <a:pt x="203882" y="781815"/>
                </a:cubicBezTo>
                <a:cubicBezTo>
                  <a:pt x="194586" y="801703"/>
                  <a:pt x="35404" y="763831"/>
                  <a:pt x="35404" y="763831"/>
                </a:cubicBezTo>
                <a:cubicBezTo>
                  <a:pt x="35404" y="763831"/>
                  <a:pt x="2409" y="600687"/>
                  <a:pt x="47" y="585066"/>
                </a:cubicBezTo>
                <a:cubicBezTo>
                  <a:pt x="-2316" y="569445"/>
                  <a:pt x="84705" y="554281"/>
                  <a:pt x="138502" y="475185"/>
                </a:cubicBezTo>
                <a:cubicBezTo>
                  <a:pt x="192300" y="396090"/>
                  <a:pt x="190776" y="373535"/>
                  <a:pt x="207692" y="347550"/>
                </a:cubicBezTo>
                <a:cubicBezTo>
                  <a:pt x="224685" y="321566"/>
                  <a:pt x="237867" y="267160"/>
                  <a:pt x="237867" y="267160"/>
                </a:cubicBezTo>
                <a:lnTo>
                  <a:pt x="185061" y="240109"/>
                </a:lnTo>
                <a:cubicBezTo>
                  <a:pt x="185061" y="240109"/>
                  <a:pt x="196186" y="179910"/>
                  <a:pt x="175536" y="177472"/>
                </a:cubicBezTo>
                <a:cubicBezTo>
                  <a:pt x="154809" y="175110"/>
                  <a:pt x="70456" y="179377"/>
                  <a:pt x="70456" y="179377"/>
                </a:cubicBezTo>
                <a:cubicBezTo>
                  <a:pt x="70456" y="179377"/>
                  <a:pt x="156105" y="115140"/>
                  <a:pt x="182927" y="88852"/>
                </a:cubicBezTo>
                <a:cubicBezTo>
                  <a:pt x="209673" y="62563"/>
                  <a:pt x="112823" y="78031"/>
                  <a:pt x="112823" y="78031"/>
                </a:cubicBezTo>
                <a:cubicBezTo>
                  <a:pt x="112823" y="78031"/>
                  <a:pt x="182851" y="-20115"/>
                  <a:pt x="280768" y="373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边界"/>
          <p:cNvSpPr/>
          <p:nvPr>
            <p:custDataLst>
              <p:tags r:id="rId18"/>
            </p:custDataLst>
          </p:nvPr>
        </p:nvSpPr>
        <p:spPr>
          <a:xfrm>
            <a:off x="39222" y="1510611"/>
            <a:ext cx="7270137" cy="47391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2800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矩形 8"/>
          <p:cNvSpPr/>
          <p:nvPr>
            <p:custDataLst>
              <p:tags r:id="rId19"/>
            </p:custDataLst>
          </p:nvPr>
        </p:nvSpPr>
        <p:spPr>
          <a:xfrm>
            <a:off x="968233" y="1706157"/>
            <a:ext cx="7270282" cy="9637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罪的工价乃是死</a:t>
            </a:r>
            <a:r>
              <a:rPr lang="en-US" altLang="zh-CN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——</a:t>
            </a:r>
            <a:r>
              <a:rPr lang="zh-CN" altLang="en-US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这是人的处境。</a:t>
            </a:r>
            <a:endParaRPr lang="zh-CN" altLang="en-US" sz="2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" name="矩形 9"/>
          <p:cNvSpPr/>
          <p:nvPr>
            <p:custDataLst>
              <p:tags r:id="rId20"/>
            </p:custDataLst>
          </p:nvPr>
        </p:nvSpPr>
        <p:spPr>
          <a:xfrm>
            <a:off x="967575" y="3446706"/>
            <a:ext cx="7270282" cy="10131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惟有神的恩赐</a:t>
            </a:r>
            <a:r>
              <a:rPr lang="en-US" altLang="zh-CN" sz="2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,</a:t>
            </a:r>
            <a:r>
              <a:rPr lang="zh-CN" altLang="en-US" sz="2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在基督耶稣里</a:t>
            </a:r>
            <a:r>
              <a:rPr lang="en-US" altLang="zh-CN" sz="2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,</a:t>
            </a:r>
            <a:r>
              <a:rPr lang="zh-CN" altLang="en-US" sz="2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乃是永生</a:t>
            </a:r>
            <a:r>
              <a:rPr lang="en-US" altLang="zh-CN" sz="2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——</a:t>
            </a:r>
            <a:r>
              <a:rPr lang="zh-CN" altLang="en-US" sz="2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这是神的行动。</a:t>
            </a:r>
            <a:endParaRPr lang="zh-CN" altLang="en-US" sz="2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" name="矩形 10"/>
          <p:cNvSpPr/>
          <p:nvPr>
            <p:custDataLst>
              <p:tags r:id="rId21"/>
            </p:custDataLst>
          </p:nvPr>
        </p:nvSpPr>
        <p:spPr>
          <a:xfrm>
            <a:off x="967728" y="5236483"/>
            <a:ext cx="7645412" cy="10132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人</a:t>
            </a:r>
            <a:r>
              <a:rPr lang="zh-CN" altLang="en-US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不能赚取救恩</a:t>
            </a:r>
            <a:r>
              <a:rPr lang="en-US" altLang="zh-CN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,</a:t>
            </a:r>
            <a:r>
              <a:rPr lang="zh-CN" altLang="en-US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但人可以领受救恩</a:t>
            </a:r>
            <a:r>
              <a:rPr lang="en-US" altLang="zh-CN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——</a:t>
            </a:r>
            <a:r>
              <a:rPr lang="zh-CN" altLang="en-US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这是回应的可能。</a:t>
            </a:r>
            <a:endParaRPr lang="zh-CN" altLang="en-US" sz="2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8" name="直接连接符 11"/>
          <p:cNvCxnSpPr/>
          <p:nvPr>
            <p:custDataLst>
              <p:tags r:id="rId22"/>
            </p:custDataLst>
          </p:nvPr>
        </p:nvCxnSpPr>
        <p:spPr>
          <a:xfrm>
            <a:off x="968233" y="3107681"/>
            <a:ext cx="727291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cxnSp>
        <p:nvCxnSpPr>
          <p:cNvPr id="15" name="直接连接符 13"/>
          <p:cNvCxnSpPr/>
          <p:nvPr>
            <p:custDataLst>
              <p:tags r:id="rId23"/>
            </p:custDataLst>
          </p:nvPr>
        </p:nvCxnSpPr>
        <p:spPr>
          <a:xfrm>
            <a:off x="968233" y="4897603"/>
            <a:ext cx="727291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</p:spTree>
    <p:custDataLst>
      <p:tags r:id="rId2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1"/>
          <p:cNvSpPr/>
          <p:nvPr>
            <p:custDataLst>
              <p:tags r:id="rId1"/>
            </p:custDataLst>
          </p:nvPr>
        </p:nvSpPr>
        <p:spPr>
          <a:xfrm>
            <a:off x="838200" y="1546860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accent1"/>
                </a:solidFill>
              </a:rPr>
              <a:t>就如　神从创立世界以前，在基督里拣选了我们，使我们在他面前成为圣洁，无有瑕疵；</a:t>
            </a:r>
            <a:r>
              <a:rPr lang="en-US" altLang="zh-CN">
                <a:solidFill>
                  <a:schemeClr val="accent1"/>
                </a:solidFill>
              </a:rPr>
              <a:t>(</a:t>
            </a:r>
            <a:r>
              <a:rPr lang="zh-CN" altLang="en-US">
                <a:solidFill>
                  <a:schemeClr val="accent1"/>
                </a:solidFill>
              </a:rPr>
              <a:t>以弗所书</a:t>
            </a:r>
            <a:r>
              <a:rPr lang="en-US" altLang="zh-CN">
                <a:solidFill>
                  <a:schemeClr val="accent1"/>
                </a:solidFill>
              </a:rPr>
              <a:t> 1:4 </a:t>
            </a:r>
            <a:r>
              <a:rPr lang="zh-CN" altLang="en-US">
                <a:solidFill>
                  <a:schemeClr val="accent1"/>
                </a:solidFill>
              </a:rPr>
              <a:t>和合本</a:t>
            </a:r>
            <a:r>
              <a:rPr lang="en-US" altLang="zh-CN">
                <a:solidFill>
                  <a:schemeClr val="accent1"/>
                </a:solidFill>
              </a:rPr>
              <a:t>)</a:t>
            </a:r>
            <a:endParaRPr lang="en-US" altLang="zh-CN">
              <a:solidFill>
                <a:schemeClr val="accent1"/>
              </a:solidFill>
            </a:endParaRPr>
          </a:p>
          <a:p>
            <a:endParaRPr lang="zh-CN" altLang="en-US">
              <a:solidFill>
                <a:schemeClr val="accent1"/>
              </a:solidFill>
            </a:endParaRPr>
          </a:p>
          <a:p>
            <a:r>
              <a:rPr lang="zh-CN" altLang="en-US">
                <a:solidFill>
                  <a:schemeClr val="accent1"/>
                </a:solidFill>
              </a:rPr>
              <a:t>神早知道一切，这一切的背后，是神的爱。</a:t>
            </a:r>
            <a:endParaRPr lang="zh-CN" altLang="en-US">
              <a:solidFill>
                <a:schemeClr val="accent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38200" y="365125"/>
            <a:ext cx="8128000" cy="87439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endParaRPr lang="zh-CN" altLang="en-US" sz="4800" b="1" spc="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安全出口</a:t>
            </a:r>
            <a:endParaRPr lang="zh-CN" altLang="en-US" dirty="0"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73430" y="1843404"/>
            <a:ext cx="10800000" cy="4873625"/>
          </a:xfrm>
          <a:prstGeom prst="rect">
            <a:avLst/>
          </a:prstGeom>
        </p:spPr>
        <p:txBody>
          <a:bodyPr wrap="square">
            <a:norm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accent1"/>
                </a:solidFill>
              </a:rPr>
              <a:t>今天承认：我不能自救，但神已经预备出路。</a:t>
            </a:r>
            <a:endParaRPr lang="zh-CN" altLang="en-US" sz="2800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标题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主题经文</a:t>
            </a:r>
            <a:endParaRPr lang="zh-CN" altLang="en-US" dirty="0">
              <a:sym typeface="+mn-ea"/>
            </a:endParaRPr>
          </a:p>
        </p:txBody>
      </p:sp>
      <p:sp>
        <p:nvSpPr>
          <p:cNvPr id="23" name="内容占位符 2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4840" y="1682750"/>
            <a:ext cx="10360660" cy="1837055"/>
          </a:xfrm>
        </p:spPr>
        <p:txBody>
          <a:bodyPr/>
          <a:p>
            <a:r>
              <a:rPr lang="zh-CN" altLang="en-US" sz="3200"/>
              <a:t>因为罪的工价乃是死；惟有　神的恩赐，在我们的主基督耶稣里，乃是永生。</a:t>
            </a:r>
            <a:r>
              <a:rPr lang="en-US" altLang="zh-CN" sz="3200"/>
              <a:t>(</a:t>
            </a:r>
            <a:r>
              <a:rPr lang="zh-CN" altLang="en-US" sz="3200"/>
              <a:t>罗马书</a:t>
            </a:r>
            <a:r>
              <a:rPr lang="en-US" altLang="zh-CN" sz="3200"/>
              <a:t> 6:23 </a:t>
            </a:r>
            <a:r>
              <a:rPr lang="zh-CN" altLang="en-US" sz="3200"/>
              <a:t>和合本</a:t>
            </a:r>
            <a:r>
              <a:rPr lang="en-US" altLang="zh-CN" sz="3200"/>
              <a:t>)</a:t>
            </a:r>
            <a:endParaRPr lang="en-US" altLang="zh-CN" sz="320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33295" y="3106420"/>
            <a:ext cx="8431530" cy="115951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人的处境：失去了原本的位置</a:t>
            </a:r>
            <a:endParaRPr lang="zh-CN" altLang="en-US"/>
          </a:p>
        </p:txBody>
      </p:sp>
      <p:sp>
        <p:nvSpPr>
          <p:cNvPr id="27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513000" y="1376507"/>
            <a:ext cx="5166000" cy="1602000"/>
          </a:xfrm>
        </p:spPr>
        <p:txBody>
          <a:bodyPr/>
          <a:lstStyle/>
          <a:p>
            <a:r>
              <a:rPr lang="en-US" altLang="zh-CN"/>
              <a:t>PART ONE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罪，到底是什么？</a:t>
            </a:r>
            <a:endParaRPr lang="zh-CN" altLang="en-US"/>
          </a:p>
        </p:txBody>
      </p:sp>
      <p:sp>
        <p:nvSpPr>
          <p:cNvPr id="130" name="矩形 129"/>
          <p:cNvSpPr/>
          <p:nvPr>
            <p:custDataLst>
              <p:tags r:id="rId2"/>
            </p:custDataLst>
          </p:nvPr>
        </p:nvSpPr>
        <p:spPr>
          <a:xfrm>
            <a:off x="995942" y="1965859"/>
            <a:ext cx="635680" cy="623554"/>
          </a:xfrm>
          <a:prstGeom prst="rect">
            <a:avLst/>
          </a:prstGeom>
          <a:gradFill>
            <a:gsLst>
              <a:gs pos="87000">
                <a:schemeClr val="accent1">
                  <a:alpha val="0"/>
                </a:schemeClr>
              </a:gs>
              <a:gs pos="100000">
                <a:schemeClr val="accent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4" name="任意多边形: 形状 123"/>
          <p:cNvSpPr/>
          <p:nvPr>
            <p:custDataLst>
              <p:tags r:id="rId3"/>
            </p:custDataLst>
          </p:nvPr>
        </p:nvSpPr>
        <p:spPr>
          <a:xfrm>
            <a:off x="944245" y="1901398"/>
            <a:ext cx="732053" cy="739074"/>
          </a:xfrm>
          <a:custGeom>
            <a:avLst/>
            <a:gdLst>
              <a:gd name="connsiteX0" fmla="*/ 33909 w 179069"/>
              <a:gd name="connsiteY0" fmla="*/ 171641 h 171640"/>
              <a:gd name="connsiteX1" fmla="*/ 0 w 179069"/>
              <a:gd name="connsiteY1" fmla="*/ 171641 h 171640"/>
              <a:gd name="connsiteX2" fmla="*/ 0 w 179069"/>
              <a:gd name="connsiteY2" fmla="*/ 0 h 171640"/>
              <a:gd name="connsiteX3" fmla="*/ 179070 w 179069"/>
              <a:gd name="connsiteY3" fmla="*/ 0 h 171640"/>
              <a:gd name="connsiteX4" fmla="*/ 179070 w 179069"/>
              <a:gd name="connsiteY4" fmla="*/ 33909 h 171640"/>
              <a:gd name="connsiteX5" fmla="*/ 33909 w 179069"/>
              <a:gd name="connsiteY5" fmla="*/ 33909 h 171640"/>
              <a:gd name="connsiteX6" fmla="*/ 33909 w 179069"/>
              <a:gd name="connsiteY6" fmla="*/ 171641 h 1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" h="1668">
                <a:moveTo>
                  <a:pt x="53" y="276"/>
                </a:moveTo>
                <a:lnTo>
                  <a:pt x="0" y="276"/>
                </a:lnTo>
                <a:lnTo>
                  <a:pt x="0" y="6"/>
                </a:lnTo>
                <a:lnTo>
                  <a:pt x="282" y="6"/>
                </a:lnTo>
                <a:lnTo>
                  <a:pt x="282" y="59"/>
                </a:lnTo>
                <a:lnTo>
                  <a:pt x="53" y="59"/>
                </a:lnTo>
                <a:lnTo>
                  <a:pt x="53" y="276"/>
                </a:lnTo>
                <a:close/>
                <a:moveTo>
                  <a:pt x="270" y="1668"/>
                </a:moveTo>
                <a:lnTo>
                  <a:pt x="0" y="1668"/>
                </a:lnTo>
                <a:lnTo>
                  <a:pt x="0" y="1386"/>
                </a:lnTo>
                <a:lnTo>
                  <a:pt x="53" y="1386"/>
                </a:lnTo>
                <a:lnTo>
                  <a:pt x="53" y="1615"/>
                </a:lnTo>
                <a:lnTo>
                  <a:pt x="270" y="1615"/>
                </a:lnTo>
                <a:lnTo>
                  <a:pt x="270" y="1668"/>
                </a:lnTo>
                <a:close/>
                <a:moveTo>
                  <a:pt x="1653" y="1662"/>
                </a:moveTo>
                <a:lnTo>
                  <a:pt x="1371" y="1662"/>
                </a:lnTo>
                <a:lnTo>
                  <a:pt x="1371" y="1609"/>
                </a:lnTo>
                <a:lnTo>
                  <a:pt x="1600" y="1609"/>
                </a:lnTo>
                <a:lnTo>
                  <a:pt x="1600" y="1392"/>
                </a:lnTo>
                <a:lnTo>
                  <a:pt x="1653" y="1392"/>
                </a:lnTo>
                <a:lnTo>
                  <a:pt x="1653" y="1662"/>
                </a:lnTo>
                <a:close/>
                <a:moveTo>
                  <a:pt x="1653" y="282"/>
                </a:moveTo>
                <a:lnTo>
                  <a:pt x="1600" y="282"/>
                </a:lnTo>
                <a:lnTo>
                  <a:pt x="1600" y="53"/>
                </a:lnTo>
                <a:lnTo>
                  <a:pt x="1383" y="53"/>
                </a:lnTo>
                <a:lnTo>
                  <a:pt x="1383" y="0"/>
                </a:lnTo>
                <a:lnTo>
                  <a:pt x="1653" y="0"/>
                </a:lnTo>
                <a:lnTo>
                  <a:pt x="1653" y="282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7" name="任意多边形: 形状 126"/>
          <p:cNvSpPr/>
          <p:nvPr>
            <p:custDataLst>
              <p:tags r:id="rId4"/>
            </p:custDataLst>
          </p:nvPr>
        </p:nvSpPr>
        <p:spPr>
          <a:xfrm>
            <a:off x="1001686" y="2406878"/>
            <a:ext cx="624830" cy="176152"/>
          </a:xfrm>
          <a:custGeom>
            <a:avLst/>
            <a:gdLst>
              <a:gd name="connsiteX0" fmla="*/ -269 w 896112"/>
              <a:gd name="connsiteY0" fmla="*/ -402 h 252888"/>
              <a:gd name="connsiteX1" fmla="*/ 47356 w 896112"/>
              <a:gd name="connsiteY1" fmla="*/ 47223 h 252888"/>
              <a:gd name="connsiteX2" fmla="*/ 47356 w 896112"/>
              <a:gd name="connsiteY2" fmla="*/ 216101 h 252888"/>
              <a:gd name="connsiteX3" fmla="*/ 856028 w 896112"/>
              <a:gd name="connsiteY3" fmla="*/ 216101 h 252888"/>
              <a:gd name="connsiteX4" fmla="*/ 856028 w 896112"/>
              <a:gd name="connsiteY4" fmla="*/ 40175 h 252888"/>
              <a:gd name="connsiteX5" fmla="*/ 895843 w 896112"/>
              <a:gd name="connsiteY5" fmla="*/ 360 h 252888"/>
              <a:gd name="connsiteX6" fmla="*/ 894605 w 896112"/>
              <a:gd name="connsiteY6" fmla="*/ 252487 h 252888"/>
              <a:gd name="connsiteX7" fmla="*/ -269 w 896112"/>
              <a:gd name="connsiteY7" fmla="*/ 252487 h 25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12" h="252888">
                <a:moveTo>
                  <a:pt x="-269" y="-402"/>
                </a:moveTo>
                <a:cubicBezTo>
                  <a:pt x="-269" y="1027"/>
                  <a:pt x="47356" y="47223"/>
                  <a:pt x="47356" y="47223"/>
                </a:cubicBezTo>
                <a:lnTo>
                  <a:pt x="47356" y="216101"/>
                </a:lnTo>
                <a:lnTo>
                  <a:pt x="856028" y="216101"/>
                </a:lnTo>
                <a:lnTo>
                  <a:pt x="856028" y="40175"/>
                </a:lnTo>
                <a:lnTo>
                  <a:pt x="895843" y="360"/>
                </a:lnTo>
                <a:lnTo>
                  <a:pt x="894605" y="252487"/>
                </a:lnTo>
                <a:lnTo>
                  <a:pt x="-269" y="252487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1"/>
          <p:cNvSpPr/>
          <p:nvPr>
            <p:custDataLst>
              <p:tags r:id="rId5"/>
            </p:custDataLst>
          </p:nvPr>
        </p:nvSpPr>
        <p:spPr>
          <a:xfrm>
            <a:off x="1994777" y="2291996"/>
            <a:ext cx="4214253" cy="13907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罪是不好的行为或想法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矩形 3"/>
          <p:cNvSpPr/>
          <p:nvPr>
            <p:custDataLst>
              <p:tags r:id="rId6"/>
            </p:custDataLst>
          </p:nvPr>
        </p:nvSpPr>
        <p:spPr>
          <a:xfrm>
            <a:off x="1994777" y="1917353"/>
            <a:ext cx="4214253" cy="3267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一般理解</a:t>
            </a:r>
            <a:r>
              <a:rPr lang="en-US" altLang="zh-CN" sz="28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:</a:t>
            </a:r>
            <a:endParaRPr lang="en-US" altLang="zh-CN" sz="28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任意多边形: 形状 254"/>
          <p:cNvSpPr/>
          <p:nvPr>
            <p:custDataLst>
              <p:tags r:id="rId7"/>
            </p:custDataLst>
          </p:nvPr>
        </p:nvSpPr>
        <p:spPr>
          <a:xfrm flipV="1">
            <a:off x="1628431" y="2244129"/>
            <a:ext cx="4580599" cy="76588"/>
          </a:xfrm>
          <a:custGeom>
            <a:avLst/>
            <a:gdLst>
              <a:gd name="connsiteX0" fmla="*/ 0 w 7301"/>
              <a:gd name="connsiteY0" fmla="*/ 209 h 209"/>
              <a:gd name="connsiteX1" fmla="*/ 314 w 7301"/>
              <a:gd name="connsiteY1" fmla="*/ 208 h 209"/>
              <a:gd name="connsiteX2" fmla="*/ 507 w 7301"/>
              <a:gd name="connsiteY2" fmla="*/ 0 h 209"/>
              <a:gd name="connsiteX3" fmla="*/ 7301 w 7301"/>
              <a:gd name="connsiteY3" fmla="*/ 35 h 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1" h="209">
                <a:moveTo>
                  <a:pt x="0" y="209"/>
                </a:moveTo>
                <a:lnTo>
                  <a:pt x="314" y="208"/>
                </a:lnTo>
                <a:lnTo>
                  <a:pt x="507" y="0"/>
                </a:lnTo>
                <a:lnTo>
                  <a:pt x="7301" y="35"/>
                </a:lnTo>
              </a:path>
            </a:pathLst>
          </a:custGeom>
          <a:noFill/>
          <a:ln w="1270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>
                    <a:alpha val="65000"/>
                  </a:schemeClr>
                </a:gs>
              </a:gsLst>
              <a:lin ang="10800000" scaled="1"/>
            </a:gra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2"/>
          <p:cNvSpPr/>
          <p:nvPr>
            <p:custDataLst>
              <p:tags r:id="rId8"/>
            </p:custDataLst>
          </p:nvPr>
        </p:nvSpPr>
        <p:spPr>
          <a:xfrm>
            <a:off x="996580" y="4239884"/>
            <a:ext cx="635680" cy="623554"/>
          </a:xfrm>
          <a:prstGeom prst="rect">
            <a:avLst/>
          </a:prstGeom>
          <a:gradFill>
            <a:gsLst>
              <a:gs pos="87000">
                <a:schemeClr val="accent2">
                  <a:alpha val="0"/>
                </a:schemeClr>
              </a:gs>
              <a:gs pos="100000">
                <a:schemeClr val="accent2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任意多边形: 形状 123"/>
          <p:cNvSpPr/>
          <p:nvPr>
            <p:custDataLst>
              <p:tags r:id="rId9"/>
            </p:custDataLst>
          </p:nvPr>
        </p:nvSpPr>
        <p:spPr>
          <a:xfrm>
            <a:off x="944883" y="4175422"/>
            <a:ext cx="732053" cy="739074"/>
          </a:xfrm>
          <a:custGeom>
            <a:avLst/>
            <a:gdLst>
              <a:gd name="connsiteX0" fmla="*/ 33909 w 179069"/>
              <a:gd name="connsiteY0" fmla="*/ 171641 h 171640"/>
              <a:gd name="connsiteX1" fmla="*/ 0 w 179069"/>
              <a:gd name="connsiteY1" fmla="*/ 171641 h 171640"/>
              <a:gd name="connsiteX2" fmla="*/ 0 w 179069"/>
              <a:gd name="connsiteY2" fmla="*/ 0 h 171640"/>
              <a:gd name="connsiteX3" fmla="*/ 179070 w 179069"/>
              <a:gd name="connsiteY3" fmla="*/ 0 h 171640"/>
              <a:gd name="connsiteX4" fmla="*/ 179070 w 179069"/>
              <a:gd name="connsiteY4" fmla="*/ 33909 h 171640"/>
              <a:gd name="connsiteX5" fmla="*/ 33909 w 179069"/>
              <a:gd name="connsiteY5" fmla="*/ 33909 h 171640"/>
              <a:gd name="connsiteX6" fmla="*/ 33909 w 179069"/>
              <a:gd name="connsiteY6" fmla="*/ 171641 h 1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" h="1668">
                <a:moveTo>
                  <a:pt x="53" y="276"/>
                </a:moveTo>
                <a:lnTo>
                  <a:pt x="0" y="276"/>
                </a:lnTo>
                <a:lnTo>
                  <a:pt x="0" y="6"/>
                </a:lnTo>
                <a:lnTo>
                  <a:pt x="282" y="6"/>
                </a:lnTo>
                <a:lnTo>
                  <a:pt x="282" y="59"/>
                </a:lnTo>
                <a:lnTo>
                  <a:pt x="53" y="59"/>
                </a:lnTo>
                <a:lnTo>
                  <a:pt x="53" y="276"/>
                </a:lnTo>
                <a:close/>
                <a:moveTo>
                  <a:pt x="270" y="1668"/>
                </a:moveTo>
                <a:lnTo>
                  <a:pt x="0" y="1668"/>
                </a:lnTo>
                <a:lnTo>
                  <a:pt x="0" y="1386"/>
                </a:lnTo>
                <a:lnTo>
                  <a:pt x="53" y="1386"/>
                </a:lnTo>
                <a:lnTo>
                  <a:pt x="53" y="1615"/>
                </a:lnTo>
                <a:lnTo>
                  <a:pt x="270" y="1615"/>
                </a:lnTo>
                <a:lnTo>
                  <a:pt x="270" y="1668"/>
                </a:lnTo>
                <a:close/>
                <a:moveTo>
                  <a:pt x="1653" y="1662"/>
                </a:moveTo>
                <a:lnTo>
                  <a:pt x="1371" y="1662"/>
                </a:lnTo>
                <a:lnTo>
                  <a:pt x="1371" y="1609"/>
                </a:lnTo>
                <a:lnTo>
                  <a:pt x="1600" y="1609"/>
                </a:lnTo>
                <a:lnTo>
                  <a:pt x="1600" y="1392"/>
                </a:lnTo>
                <a:lnTo>
                  <a:pt x="1653" y="1392"/>
                </a:lnTo>
                <a:lnTo>
                  <a:pt x="1653" y="1662"/>
                </a:lnTo>
                <a:close/>
                <a:moveTo>
                  <a:pt x="1653" y="282"/>
                </a:moveTo>
                <a:lnTo>
                  <a:pt x="1600" y="282"/>
                </a:lnTo>
                <a:lnTo>
                  <a:pt x="1600" y="53"/>
                </a:lnTo>
                <a:lnTo>
                  <a:pt x="1383" y="53"/>
                </a:lnTo>
                <a:lnTo>
                  <a:pt x="1383" y="0"/>
                </a:lnTo>
                <a:lnTo>
                  <a:pt x="1653" y="0"/>
                </a:lnTo>
                <a:lnTo>
                  <a:pt x="1653" y="282"/>
                </a:lnTo>
                <a:close/>
              </a:path>
            </a:pathLst>
          </a:custGeom>
          <a:solidFill>
            <a:schemeClr val="accent2">
              <a:alpha val="3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任意多边形: 形状 126"/>
          <p:cNvSpPr/>
          <p:nvPr>
            <p:custDataLst>
              <p:tags r:id="rId10"/>
            </p:custDataLst>
          </p:nvPr>
        </p:nvSpPr>
        <p:spPr>
          <a:xfrm>
            <a:off x="1002324" y="4680903"/>
            <a:ext cx="624830" cy="176152"/>
          </a:xfrm>
          <a:custGeom>
            <a:avLst/>
            <a:gdLst>
              <a:gd name="connsiteX0" fmla="*/ -269 w 896112"/>
              <a:gd name="connsiteY0" fmla="*/ -402 h 252888"/>
              <a:gd name="connsiteX1" fmla="*/ 47356 w 896112"/>
              <a:gd name="connsiteY1" fmla="*/ 47223 h 252888"/>
              <a:gd name="connsiteX2" fmla="*/ 47356 w 896112"/>
              <a:gd name="connsiteY2" fmla="*/ 216101 h 252888"/>
              <a:gd name="connsiteX3" fmla="*/ 856028 w 896112"/>
              <a:gd name="connsiteY3" fmla="*/ 216101 h 252888"/>
              <a:gd name="connsiteX4" fmla="*/ 856028 w 896112"/>
              <a:gd name="connsiteY4" fmla="*/ 40175 h 252888"/>
              <a:gd name="connsiteX5" fmla="*/ 895843 w 896112"/>
              <a:gd name="connsiteY5" fmla="*/ 360 h 252888"/>
              <a:gd name="connsiteX6" fmla="*/ 894605 w 896112"/>
              <a:gd name="connsiteY6" fmla="*/ 252487 h 252888"/>
              <a:gd name="connsiteX7" fmla="*/ -269 w 896112"/>
              <a:gd name="connsiteY7" fmla="*/ 252487 h 25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12" h="252888">
                <a:moveTo>
                  <a:pt x="-269" y="-402"/>
                </a:moveTo>
                <a:cubicBezTo>
                  <a:pt x="-269" y="1027"/>
                  <a:pt x="47356" y="47223"/>
                  <a:pt x="47356" y="47223"/>
                </a:cubicBezTo>
                <a:lnTo>
                  <a:pt x="47356" y="216101"/>
                </a:lnTo>
                <a:lnTo>
                  <a:pt x="856028" y="216101"/>
                </a:lnTo>
                <a:lnTo>
                  <a:pt x="856028" y="40175"/>
                </a:lnTo>
                <a:lnTo>
                  <a:pt x="895843" y="360"/>
                </a:lnTo>
                <a:lnTo>
                  <a:pt x="894605" y="252487"/>
                </a:lnTo>
                <a:lnTo>
                  <a:pt x="-269" y="252487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20"/>
          <p:cNvSpPr/>
          <p:nvPr>
            <p:custDataLst>
              <p:tags r:id="rId11"/>
            </p:custDataLst>
          </p:nvPr>
        </p:nvSpPr>
        <p:spPr>
          <a:xfrm>
            <a:off x="1995170" y="4566285"/>
            <a:ext cx="4574540" cy="13906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偏离靶心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(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位置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)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罪更深层的含义是与神关系的隔绝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矩形 21"/>
          <p:cNvSpPr/>
          <p:nvPr>
            <p:custDataLst>
              <p:tags r:id="rId12"/>
            </p:custDataLst>
          </p:nvPr>
        </p:nvSpPr>
        <p:spPr>
          <a:xfrm>
            <a:off x="1995415" y="4191378"/>
            <a:ext cx="4214253" cy="3267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accent2"/>
                </a:solidFill>
                <a:latin typeface="+mn-ea"/>
                <a:cs typeface="+mn-ea"/>
                <a:sym typeface="+mn-ea"/>
              </a:rPr>
              <a:t>圣经定义的罪</a:t>
            </a:r>
            <a:endParaRPr lang="zh-CN" altLang="en-US" sz="2800" b="1">
              <a:solidFill>
                <a:schemeClr val="accent2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任意多边形: 形状 254"/>
          <p:cNvSpPr/>
          <p:nvPr>
            <p:custDataLst>
              <p:tags r:id="rId13"/>
            </p:custDataLst>
          </p:nvPr>
        </p:nvSpPr>
        <p:spPr>
          <a:xfrm flipV="1">
            <a:off x="1629069" y="4518153"/>
            <a:ext cx="4580599" cy="76588"/>
          </a:xfrm>
          <a:custGeom>
            <a:avLst/>
            <a:gdLst>
              <a:gd name="connsiteX0" fmla="*/ 0 w 7301"/>
              <a:gd name="connsiteY0" fmla="*/ 209 h 209"/>
              <a:gd name="connsiteX1" fmla="*/ 314 w 7301"/>
              <a:gd name="connsiteY1" fmla="*/ 208 h 209"/>
              <a:gd name="connsiteX2" fmla="*/ 507 w 7301"/>
              <a:gd name="connsiteY2" fmla="*/ 0 h 209"/>
              <a:gd name="connsiteX3" fmla="*/ 7301 w 7301"/>
              <a:gd name="connsiteY3" fmla="*/ 35 h 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1" h="209">
                <a:moveTo>
                  <a:pt x="0" y="209"/>
                </a:moveTo>
                <a:lnTo>
                  <a:pt x="314" y="208"/>
                </a:lnTo>
                <a:lnTo>
                  <a:pt x="507" y="0"/>
                </a:lnTo>
                <a:lnTo>
                  <a:pt x="7301" y="35"/>
                </a:lnTo>
              </a:path>
            </a:pathLst>
          </a:custGeom>
          <a:noFill/>
          <a:ln w="12700">
            <a:gradFill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65000"/>
                  </a:schemeClr>
                </a:gs>
              </a:gsLst>
              <a:lin ang="10800000" scaled="1"/>
            </a:gra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4890" y="1798955"/>
            <a:ext cx="4044950" cy="404495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内容占位符 27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2800"/>
              <a:t>罪的工价乃是</a:t>
            </a:r>
            <a:r>
              <a:rPr lang="zh-CN" altLang="en-US" sz="2800">
                <a:solidFill>
                  <a:srgbClr val="FF0000"/>
                </a:solidFill>
              </a:rPr>
              <a:t>死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</a:t>
            </a:r>
            <a:r>
              <a:rPr lang="zh-CN" altLang="en-US" sz="2800"/>
              <a:t>工价：指一个人做了工作之后的报酬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/>
              <a:t> </a:t>
            </a:r>
            <a:r>
              <a:rPr lang="en-US" altLang="zh-CN" sz="2800"/>
              <a:t> </a:t>
            </a:r>
            <a:r>
              <a:rPr lang="zh-CN" altLang="en-US" sz="2800"/>
              <a:t>罪本身带来的结果就是死亡</a:t>
            </a:r>
            <a:endParaRPr lang="zh-CN" altLang="en-US" sz="2800"/>
          </a:p>
          <a:p>
            <a:pPr marL="0" indent="0">
              <a:buNone/>
            </a:pP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</a:t>
            </a:r>
            <a:r>
              <a:rPr lang="zh-CN" altLang="en-US" sz="2800"/>
              <a:t>与神（生命的源头）关系隔绝</a:t>
            </a:r>
            <a:endParaRPr lang="zh-CN" altLang="en-US" sz="2800"/>
          </a:p>
          <a:p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                </a:t>
            </a:r>
            <a:r>
              <a:rPr lang="zh-CN" altLang="en-US" sz="2800"/>
              <a:t>死亡</a:t>
            </a:r>
            <a:endParaRPr lang="zh-CN" altLang="en-US" sz="2800"/>
          </a:p>
        </p:txBody>
      </p:sp>
      <p:sp>
        <p:nvSpPr>
          <p:cNvPr id="16" name="标题 1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罪的后果</a:t>
            </a:r>
            <a:endParaRPr lang="zh-CN" altLang="en-US" dirty="0">
              <a:sym typeface="+mn-ea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2736215" y="4839335"/>
            <a:ext cx="414020" cy="43434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r="690" b="10817"/>
          <a:stretch>
            <a:fillRect/>
          </a:stretch>
        </p:blipFill>
        <p:spPr>
          <a:xfrm>
            <a:off x="7675245" y="1494790"/>
            <a:ext cx="3661410" cy="49320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 flipH="1">
            <a:off x="2232978" y="2317750"/>
            <a:ext cx="7726045" cy="763270"/>
          </a:xfrm>
        </p:spPr>
        <p:txBody>
          <a:bodyPr/>
          <a:lstStyle/>
          <a:p>
            <a:pPr algn="ctr"/>
            <a:r>
              <a:rPr lang="zh-CN" altLang="en-US" sz="3600"/>
              <a:t>思考：为什么人不觉得自己是有罪的？</a:t>
            </a:r>
            <a:endParaRPr lang="zh-CN" altLang="en-US" sz="3600"/>
          </a:p>
        </p:txBody>
      </p:sp>
      <p:sp>
        <p:nvSpPr>
          <p:cNvPr id="57" name="文本框 56"/>
          <p:cNvSpPr txBox="1"/>
          <p:nvPr>
            <p:custDataLst>
              <p:tags r:id="rId2"/>
            </p:custDataLst>
          </p:nvPr>
        </p:nvSpPr>
        <p:spPr>
          <a:xfrm flipH="1">
            <a:off x="2233295" y="3562985"/>
            <a:ext cx="7726045" cy="85153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indent="0" algn="ctr" fontAlgn="auto">
              <a:lnSpc>
                <a:spcPct val="140000"/>
              </a:lnSpc>
            </a:pPr>
            <a:r>
              <a:rPr lang="zh-CN" altLang="en-US" sz="2800" kern="0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n-ea"/>
                <a:sym typeface="+mn-ea"/>
              </a:rPr>
              <a:t>人犯罪后，以自我为中心，不拿自己与神比较。</a:t>
            </a:r>
            <a:endParaRPr lang="zh-CN" altLang="en-US" sz="2800" kern="0" dirty="0">
              <a:ln>
                <a:noFill/>
                <a:prstDash val="sysDot"/>
              </a:ln>
              <a:solidFill>
                <a:schemeClr val="accent1"/>
              </a:solidFill>
              <a:latin typeface="+mn-ea"/>
              <a:sym typeface="+mn-ea"/>
            </a:endParaRPr>
          </a:p>
        </p:txBody>
      </p:sp>
      <p:sp>
        <p:nvSpPr>
          <p:cNvPr id="17" name="图形 15"/>
          <p:cNvSpPr/>
          <p:nvPr>
            <p:custDataLst>
              <p:tags r:id="rId3"/>
            </p:custDataLst>
          </p:nvPr>
        </p:nvSpPr>
        <p:spPr>
          <a:xfrm>
            <a:off x="1079500" y="1491615"/>
            <a:ext cx="1807845" cy="4803140"/>
          </a:xfrm>
          <a:custGeom>
            <a:avLst/>
            <a:gdLst>
              <a:gd name="connsiteX0" fmla="*/ 284321 w 284416"/>
              <a:gd name="connsiteY0" fmla="*/ 86574 h 687583"/>
              <a:gd name="connsiteX1" fmla="*/ 12478 w 284416"/>
              <a:gd name="connsiteY1" fmla="*/ 468 h 687583"/>
              <a:gd name="connsiteX2" fmla="*/ 0 w 284416"/>
              <a:gd name="connsiteY2" fmla="*/ 9612 h 687583"/>
              <a:gd name="connsiteX3" fmla="*/ 0 w 284416"/>
              <a:gd name="connsiteY3" fmla="*/ 677981 h 687583"/>
              <a:gd name="connsiteX4" fmla="*/ 12192 w 284416"/>
              <a:gd name="connsiteY4" fmla="*/ 687221 h 687583"/>
              <a:gd name="connsiteX5" fmla="*/ 284417 w 284416"/>
              <a:gd name="connsiteY5" fmla="*/ 612544 h 68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16" h="687583">
                <a:moveTo>
                  <a:pt x="284321" y="86574"/>
                </a:moveTo>
                <a:lnTo>
                  <a:pt x="12478" y="468"/>
                </a:lnTo>
                <a:cubicBezTo>
                  <a:pt x="6286" y="-1532"/>
                  <a:pt x="0" y="3135"/>
                  <a:pt x="0" y="9612"/>
                </a:cubicBezTo>
                <a:lnTo>
                  <a:pt x="0" y="677981"/>
                </a:lnTo>
                <a:cubicBezTo>
                  <a:pt x="0" y="684363"/>
                  <a:pt x="6001" y="688935"/>
                  <a:pt x="12192" y="687221"/>
                </a:cubicBezTo>
                <a:lnTo>
                  <a:pt x="284417" y="612544"/>
                </a:lnTo>
              </a:path>
            </a:pathLst>
          </a:custGeom>
          <a:noFill/>
          <a:ln w="38100" cap="flat">
            <a:gradFill>
              <a:gsLst>
                <a:gs pos="0">
                  <a:schemeClr val="accent1">
                    <a:alpha val="8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图形 15"/>
          <p:cNvSpPr/>
          <p:nvPr>
            <p:custDataLst>
              <p:tags r:id="rId4"/>
            </p:custDataLst>
          </p:nvPr>
        </p:nvSpPr>
        <p:spPr>
          <a:xfrm>
            <a:off x="1263650" y="1736090"/>
            <a:ext cx="1623695" cy="4315460"/>
          </a:xfrm>
          <a:custGeom>
            <a:avLst/>
            <a:gdLst>
              <a:gd name="connsiteX0" fmla="*/ 284321 w 284416"/>
              <a:gd name="connsiteY0" fmla="*/ 86574 h 687583"/>
              <a:gd name="connsiteX1" fmla="*/ 12478 w 284416"/>
              <a:gd name="connsiteY1" fmla="*/ 468 h 687583"/>
              <a:gd name="connsiteX2" fmla="*/ 0 w 284416"/>
              <a:gd name="connsiteY2" fmla="*/ 9612 h 687583"/>
              <a:gd name="connsiteX3" fmla="*/ 0 w 284416"/>
              <a:gd name="connsiteY3" fmla="*/ 677981 h 687583"/>
              <a:gd name="connsiteX4" fmla="*/ 12192 w 284416"/>
              <a:gd name="connsiteY4" fmla="*/ 687221 h 687583"/>
              <a:gd name="connsiteX5" fmla="*/ 284417 w 284416"/>
              <a:gd name="connsiteY5" fmla="*/ 612544 h 68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16" h="687583">
                <a:moveTo>
                  <a:pt x="284321" y="86574"/>
                </a:moveTo>
                <a:lnTo>
                  <a:pt x="12478" y="468"/>
                </a:lnTo>
                <a:cubicBezTo>
                  <a:pt x="6286" y="-1532"/>
                  <a:pt x="0" y="3135"/>
                  <a:pt x="0" y="9612"/>
                </a:cubicBezTo>
                <a:lnTo>
                  <a:pt x="0" y="677981"/>
                </a:lnTo>
                <a:cubicBezTo>
                  <a:pt x="0" y="684363"/>
                  <a:pt x="6001" y="688935"/>
                  <a:pt x="12192" y="687221"/>
                </a:cubicBezTo>
                <a:lnTo>
                  <a:pt x="284417" y="612544"/>
                </a:lnTo>
              </a:path>
            </a:pathLst>
          </a:custGeom>
          <a:noFill/>
          <a:ln w="25400" cap="flat"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图形 15"/>
          <p:cNvSpPr/>
          <p:nvPr>
            <p:custDataLst>
              <p:tags r:id="rId5"/>
            </p:custDataLst>
          </p:nvPr>
        </p:nvSpPr>
        <p:spPr>
          <a:xfrm flipH="1">
            <a:off x="9434830" y="1491615"/>
            <a:ext cx="1807845" cy="4803140"/>
          </a:xfrm>
          <a:custGeom>
            <a:avLst/>
            <a:gdLst>
              <a:gd name="connsiteX0" fmla="*/ 284321 w 284416"/>
              <a:gd name="connsiteY0" fmla="*/ 86574 h 687583"/>
              <a:gd name="connsiteX1" fmla="*/ 12478 w 284416"/>
              <a:gd name="connsiteY1" fmla="*/ 468 h 687583"/>
              <a:gd name="connsiteX2" fmla="*/ 0 w 284416"/>
              <a:gd name="connsiteY2" fmla="*/ 9612 h 687583"/>
              <a:gd name="connsiteX3" fmla="*/ 0 w 284416"/>
              <a:gd name="connsiteY3" fmla="*/ 677981 h 687583"/>
              <a:gd name="connsiteX4" fmla="*/ 12192 w 284416"/>
              <a:gd name="connsiteY4" fmla="*/ 687221 h 687583"/>
              <a:gd name="connsiteX5" fmla="*/ 284417 w 284416"/>
              <a:gd name="connsiteY5" fmla="*/ 612544 h 68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16" h="687583">
                <a:moveTo>
                  <a:pt x="284321" y="86574"/>
                </a:moveTo>
                <a:lnTo>
                  <a:pt x="12478" y="468"/>
                </a:lnTo>
                <a:cubicBezTo>
                  <a:pt x="6286" y="-1532"/>
                  <a:pt x="0" y="3135"/>
                  <a:pt x="0" y="9612"/>
                </a:cubicBezTo>
                <a:lnTo>
                  <a:pt x="0" y="677981"/>
                </a:lnTo>
                <a:cubicBezTo>
                  <a:pt x="0" y="684363"/>
                  <a:pt x="6001" y="688935"/>
                  <a:pt x="12192" y="687221"/>
                </a:cubicBezTo>
                <a:lnTo>
                  <a:pt x="284417" y="612544"/>
                </a:lnTo>
              </a:path>
            </a:pathLst>
          </a:custGeom>
          <a:noFill/>
          <a:ln w="38100" cap="flat">
            <a:gradFill>
              <a:gsLst>
                <a:gs pos="0">
                  <a:schemeClr val="accent1">
                    <a:alpha val="8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图形 15"/>
          <p:cNvSpPr/>
          <p:nvPr>
            <p:custDataLst>
              <p:tags r:id="rId6"/>
            </p:custDataLst>
          </p:nvPr>
        </p:nvSpPr>
        <p:spPr>
          <a:xfrm flipH="1">
            <a:off x="9434830" y="1736090"/>
            <a:ext cx="1623695" cy="4315460"/>
          </a:xfrm>
          <a:custGeom>
            <a:avLst/>
            <a:gdLst>
              <a:gd name="connsiteX0" fmla="*/ 284321 w 284416"/>
              <a:gd name="connsiteY0" fmla="*/ 86574 h 687583"/>
              <a:gd name="connsiteX1" fmla="*/ 12478 w 284416"/>
              <a:gd name="connsiteY1" fmla="*/ 468 h 687583"/>
              <a:gd name="connsiteX2" fmla="*/ 0 w 284416"/>
              <a:gd name="connsiteY2" fmla="*/ 9612 h 687583"/>
              <a:gd name="connsiteX3" fmla="*/ 0 w 284416"/>
              <a:gd name="connsiteY3" fmla="*/ 677981 h 687583"/>
              <a:gd name="connsiteX4" fmla="*/ 12192 w 284416"/>
              <a:gd name="connsiteY4" fmla="*/ 687221 h 687583"/>
              <a:gd name="connsiteX5" fmla="*/ 284417 w 284416"/>
              <a:gd name="connsiteY5" fmla="*/ 612544 h 68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16" h="687583">
                <a:moveTo>
                  <a:pt x="284321" y="86574"/>
                </a:moveTo>
                <a:lnTo>
                  <a:pt x="12478" y="468"/>
                </a:lnTo>
                <a:cubicBezTo>
                  <a:pt x="6286" y="-1532"/>
                  <a:pt x="0" y="3135"/>
                  <a:pt x="0" y="9612"/>
                </a:cubicBezTo>
                <a:lnTo>
                  <a:pt x="0" y="677981"/>
                </a:lnTo>
                <a:cubicBezTo>
                  <a:pt x="0" y="684363"/>
                  <a:pt x="6001" y="688935"/>
                  <a:pt x="12192" y="687221"/>
                </a:cubicBezTo>
                <a:lnTo>
                  <a:pt x="284417" y="612544"/>
                </a:lnTo>
              </a:path>
            </a:pathLst>
          </a:custGeom>
          <a:noFill/>
          <a:ln w="25400" cap="flat"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更糟糕的是：人无法靠自己补救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5955" y="1682115"/>
            <a:ext cx="10800080" cy="141605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因为罪的工价乃是死；</a:t>
            </a:r>
            <a:r>
              <a:rPr lang="zh-CN" altLang="en-US">
                <a:solidFill>
                  <a:srgbClr val="FF0000"/>
                </a:solidFill>
              </a:rPr>
              <a:t>惟有</a:t>
            </a:r>
            <a:r>
              <a:rPr lang="zh-CN" altLang="en-US">
                <a:solidFill>
                  <a:schemeClr val="tx1"/>
                </a:solidFill>
              </a:rPr>
              <a:t>　神的恩赐，在我们的主基督耶稣里，乃是永生。</a:t>
            </a:r>
            <a:r>
              <a:rPr lang="en-US" altLang="zh-CN">
                <a:solidFill>
                  <a:schemeClr val="tx1"/>
                </a:solidFill>
              </a:rPr>
              <a:t>(</a:t>
            </a:r>
            <a:r>
              <a:rPr lang="zh-CN" altLang="en-US">
                <a:solidFill>
                  <a:schemeClr val="tx1"/>
                </a:solidFill>
              </a:rPr>
              <a:t>罗马书</a:t>
            </a:r>
            <a:r>
              <a:rPr lang="en-US" altLang="zh-CN">
                <a:solidFill>
                  <a:schemeClr val="tx1"/>
                </a:solidFill>
              </a:rPr>
              <a:t> 6:23 </a:t>
            </a:r>
            <a:r>
              <a:rPr lang="zh-CN" altLang="en-US">
                <a:solidFill>
                  <a:schemeClr val="tx1"/>
                </a:solidFill>
              </a:rPr>
              <a:t>和合本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170" y="2997835"/>
            <a:ext cx="7867650" cy="3237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5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人的处境总结</a:t>
            </a:r>
            <a:endParaRPr lang="zh-CN" altLang="en-US"/>
          </a:p>
        </p:txBody>
      </p:sp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695960" y="1455779"/>
            <a:ext cx="10800715" cy="1462577"/>
          </a:xfrm>
          <a:prstGeom prst="roundRect">
            <a:avLst>
              <a:gd name="adj" fmla="val 17281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007745" tIns="0" rIns="179705" bIns="71755" rtlCol="0" anchor="ctr">
            <a:noAutofit/>
          </a:bodyPr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罪不是单个行为，而是与神隔绝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(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失去位置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)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20483" y="1928274"/>
            <a:ext cx="517586" cy="517586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200" dirty="0">
                <a:solidFill>
                  <a:srgbClr val="FFFFFF"/>
                </a:solidFill>
                <a:sym typeface="+mn-ea"/>
              </a:rPr>
              <a:t>1</a:t>
            </a:r>
            <a:endParaRPr lang="en-US" altLang="zh-CN" sz="2200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圆角矩形 15"/>
          <p:cNvSpPr/>
          <p:nvPr>
            <p:custDataLst>
              <p:tags r:id="rId4"/>
            </p:custDataLst>
          </p:nvPr>
        </p:nvSpPr>
        <p:spPr>
          <a:xfrm>
            <a:off x="695960" y="3073949"/>
            <a:ext cx="10800715" cy="1462577"/>
          </a:xfrm>
          <a:prstGeom prst="roundRect">
            <a:avLst>
              <a:gd name="adj" fmla="val 17281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007745" tIns="0" rIns="179705" bIns="71755" rtlCol="0" anchor="ctr">
            <a:noAutofit/>
          </a:bodyPr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罪的工价是死，后果真实而严肃。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7" name="椭圆 1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020483" y="3546445"/>
            <a:ext cx="517586" cy="517586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59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200" dirty="0">
                <a:solidFill>
                  <a:srgbClr val="FFFFFF"/>
                </a:solidFill>
                <a:sym typeface="+mn-ea"/>
              </a:rPr>
              <a:t>2</a:t>
            </a:r>
            <a:endParaRPr lang="en-US" altLang="zh-CN" sz="2200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6"/>
            </p:custDataLst>
          </p:nvPr>
        </p:nvSpPr>
        <p:spPr>
          <a:xfrm>
            <a:off x="695960" y="4692119"/>
            <a:ext cx="10800715" cy="1462577"/>
          </a:xfrm>
          <a:prstGeom prst="roundRect">
            <a:avLst>
              <a:gd name="adj" fmla="val 17281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3">
                    <a:alpha val="70000"/>
                  </a:schemeClr>
                </a:gs>
                <a:gs pos="100000">
                  <a:schemeClr val="accent3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007745" tIns="0" rIns="179705" bIns="71755" rtlCol="0" anchor="ctr">
            <a:noAutofit/>
          </a:bodyPr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人无法靠自己补救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(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回到位置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)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2" name="椭圆 2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020483" y="5164615"/>
            <a:ext cx="517586" cy="517586"/>
          </a:xfrm>
          <a:prstGeom prst="ellipse">
            <a:avLst/>
          </a:prstGeom>
          <a:gradFill>
            <a:gsLst>
              <a:gs pos="0">
                <a:schemeClr val="accent3">
                  <a:alpha val="100000"/>
                </a:schemeClr>
              </a:gs>
              <a:gs pos="100000">
                <a:schemeClr val="accent3">
                  <a:alpha val="59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200" dirty="0">
                <a:solidFill>
                  <a:srgbClr val="FFFFFF"/>
                </a:solidFill>
                <a:sym typeface="+mn-ea"/>
              </a:rPr>
              <a:t>3</a:t>
            </a:r>
            <a:endParaRPr lang="en-US" altLang="zh-CN" sz="2200" dirty="0">
              <a:solidFill>
                <a:srgbClr val="FFFFFF"/>
              </a:solidFill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20240" y="3106420"/>
            <a:ext cx="8325485" cy="11595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/>
              <a:t>神的行动：主动恢复位置</a:t>
            </a:r>
            <a:endParaRPr lang="zh-CN" altLang="en-US"/>
          </a:p>
        </p:txBody>
      </p:sp>
      <p:sp>
        <p:nvSpPr>
          <p:cNvPr id="27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513000" y="1376507"/>
            <a:ext cx="5166000" cy="1602000"/>
          </a:xfrm>
        </p:spPr>
        <p:txBody>
          <a:bodyPr/>
          <a:lstStyle/>
          <a:p>
            <a:r>
              <a:rPr lang="en-US" altLang="zh-CN"/>
              <a:t>PART TWO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EXT" val="罪，到底是什么？"/>
  <p:tag name="KSO_WM_UNIT_INDEX" val="1"/>
  <p:tag name="KSO_WM_UNIT_TYPE" val="a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10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40492976_1*a*1"/>
  <p:tag name="KSO_WM_TEMPLATE_CATEGORY" val="custom"/>
  <p:tag name="KSO_WM_TEMPLATE_INDEX" val="40492976"/>
  <p:tag name="KSO_WM_UNIT_LAYERLEVEL" val="1"/>
  <p:tag name="KSO_WM_TAG_VERSION" val="3.0"/>
  <p:tag name="KSO_WM_BEAUTIFY_FLAG" val="#wm#"/>
  <p:tag name="KSO_WM_UNIT_VALUE" val="30"/>
  <p:tag name="KSO_WM_UNIT_PRESET_TEXT" val="单击此处添加标题"/>
  <p:tag name="KSO_WM_UNIT_TEXT_TYPE" val="1"/>
</p:tagLst>
</file>

<file path=ppt/tags/tag103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40492976_1*f*1"/>
  <p:tag name="KSO_WM_TEMPLATE_CATEGORY" val="custom"/>
  <p:tag name="KSO_WM_TEMPLATE_INDEX" val="40492976"/>
  <p:tag name="KSO_WM_UNIT_LAYERLEVEL" val="1"/>
  <p:tag name="KSO_WM_TAG_VERSION" val="3.0"/>
  <p:tag name="KSO_WM_BEAUTIFY_FLAG" val="#wm#"/>
  <p:tag name="KSO_WM_UNIT_PRESET_TEXT" val="单击此处添加文本，简明扼要地阐述您的观点。根据需要酌情增减文字，以便观者准确地理解您传达的思想。单击添加文本，简明扼要地阐述您的观点。根据需要可酌情增减文字，以便观者准确地理解您传达的思想"/>
  <p:tag name="KSO_WM_UNIT_TEXT_TYP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40492976_1*i*1"/>
  <p:tag name="KSO_WM_TEMPLATE_CATEGORY" val="custom"/>
  <p:tag name="KSO_WM_TEMPLATE_INDEX" val="40492976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40492976_1*i*2"/>
  <p:tag name="KSO_WM_TEMPLATE_CATEGORY" val="custom"/>
  <p:tag name="KSO_WM_TEMPLATE_INDEX" val="40492976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40492976_1*i*3"/>
  <p:tag name="KSO_WM_TEMPLATE_CATEGORY" val="custom"/>
  <p:tag name="KSO_WM_TEMPLATE_INDEX" val="40492976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40492976_1*i*4"/>
  <p:tag name="KSO_WM_TEMPLATE_CATEGORY" val="custom"/>
  <p:tag name="KSO_WM_TEMPLATE_INDEX" val="40492976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SLIDE_ID" val="custom40492976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40492976"/>
  <p:tag name="KSO_WM_SLIDE_TYPE" val="text"/>
  <p:tag name="KSO_WM_SLIDE_SUBTYPE" val="picTxt"/>
  <p:tag name="KSO_WM_SLIDE_SIZE" val="799*378"/>
  <p:tag name="KSO_WM_SLIDE_POSITION" val="85*80"/>
  <p:tag name="KSO_WM_SLIDE_LAYOUT" val="a_f"/>
  <p:tag name="KSO_WM_SLIDE_LAYOUT_CNT" val="1_1"/>
  <p:tag name="KSO_WM_SPECIAL_SOURCE" val="bdnull"/>
</p:tagLst>
</file>

<file path=ppt/tags/tag109.xml><?xml version="1.0" encoding="utf-8"?>
<p:tagLst xmlns:p="http://schemas.openxmlformats.org/presentationml/2006/main">
  <p:tag name="KSO_WM_UNIT_TEXT" val="思考：为什么人不觉得自己是有罪的"/>
  <p:tag name="KSO_WM_UNIT_INDEX" val="1"/>
  <p:tag name="KSO_WM_UNIT_TYPE" val="a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1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1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5151_5*a*1"/>
  <p:tag name="KSO_WM_TEMPLATE_CATEGORY" val="diagram"/>
  <p:tag name="KSO_WM_TEMPLATE_INDEX" val="20235151"/>
  <p:tag name="KSO_WM_UNIT_LAYERLEVEL" val="1"/>
  <p:tag name="KSO_WM_TAG_VERSION" val="3.0"/>
  <p:tag name="KSO_WM_BEAUTIFY_FLAG" val="#wm#"/>
  <p:tag name="KSO_WM_UNIT_TEXT_TYPE" val="1"/>
  <p:tag name="KSO_WM_UNIT_PRESET_TEXT" val="单击此处添加文档标题内容"/>
  <p:tag name="KSO_WM_UNIT_TEXT_FILL_FORE_SCHEMECOLOR_INDEX" val="13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151_2*l_h_f*1_1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72.1281089623034,&quot;left&quot;:54.8,&quot;top&quot;:113.53594551884835,&quot;width&quot;:850.45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LINE_FORE_SCHEMECOLOR_INDEX" val="5"/>
  <p:tag name="KSO_WM_UNIT_USESOURCEFORMAT_APPLY" val="1"/>
</p:tagLst>
</file>

<file path=ppt/tags/tag11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5151_2*l_h_i*1_1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372.1281089623034,&quot;left&quot;:54.8,&quot;top&quot;:113.53594551884835,&quot;width&quot;:850.4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11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151_2*l_h_f*1_2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72.1281089623034,&quot;left&quot;:54.8,&quot;top&quot;:113.53594551884835,&quot;width&quot;:850.45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LINE_FORE_SCHEMECOLOR_INDEX" val="6"/>
  <p:tag name="KSO_WM_UNIT_USESOURCEFORMAT_APPLY" val="1"/>
</p:tagLst>
</file>

<file path=ppt/tags/tag1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5151_2*l_h_i*1_2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372.1281089623034,&quot;left&quot;:54.8,&quot;top&quot;:113.53594551884835,&quot;width&quot;:850.4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11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5151_2*l_h_f*1_3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72.1281089623034,&quot;left&quot;:54.8,&quot;top&quot;:113.53594551884835,&quot;width&quot;:850.45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LINE_FORE_SCHEMECOLOR_INDEX" val="7"/>
  <p:tag name="KSO_WM_UNIT_USESOURCEFORMAT_APPLY" val="1"/>
</p:tagLst>
</file>

<file path=ppt/tags/tag11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5151_2*l_h_i*1_3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372.1281089623034,&quot;left&quot;:54.8,&quot;top&quot;:113.53594551884835,&quot;width&quot;:850.4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119.xml><?xml version="1.0" encoding="utf-8"?>
<p:tagLst xmlns:p="http://schemas.openxmlformats.org/presentationml/2006/main">
  <p:tag name="KSO_WM_SLIDE_ID" val="diagram20235151_5"/>
  <p:tag name="KSO_WM_TEMPLATE_SUBCATEGORY" val="0"/>
  <p:tag name="KSO_WM_TEMPLATE_MASTER_TYPE" val="0"/>
  <p:tag name="KSO_WM_TEMPLATE_COLOR_TYPE" val="0"/>
  <p:tag name="KSO_WM_SLIDE_ITEM_CNT" val="6"/>
  <p:tag name="KSO_WM_SLIDE_INDEX" val="5"/>
  <p:tag name="KSO_WM_TAG_VERSION" val="3.0"/>
  <p:tag name="KSO_WM_BEAUTIFY_FLAG" val="#wm#"/>
  <p:tag name="KSO_WM_TEMPLATE_CATEGORY" val="diagram"/>
  <p:tag name="KSO_WM_TEMPLATE_INDEX" val="20235151"/>
  <p:tag name="KSO_WM_SLIDE_TYPE" val="text"/>
  <p:tag name="KSO_WM_SLIDE_SUBTYPE" val="diag"/>
  <p:tag name="KSO_WM_SLIDE_SIZE" val="850.4*369.9"/>
  <p:tag name="KSO_WM_SLIDE_POSITION" val="54.8*114.6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9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4"/>
  <p:tag name="KSO_WM_TEMPLATE_CATEGORY" val="custom"/>
  <p:tag name="KSO_WM_UNIT_ISCONTENTSTITLE" val="0"/>
  <p:tag name="KSO_WM_UNIT_TEXT_TYPE" val="1"/>
  <p:tag name="KSO_WM_UNIT_PRESET_TEXT" val="单击添加章节标题"/>
</p:tagLst>
</file>

<file path=ppt/tags/tag12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89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4"/>
  <p:tag name="KSO_WM_TEMPLATE_CATEGORY" val="custom"/>
</p:tagLst>
</file>

<file path=ppt/tags/tag122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94"/>
  <p:tag name="KSO_WM_TEMPLATE_CATEGORY" val="custom"/>
  <p:tag name="KSO_WM_SLIDE_INDEX" val="7"/>
  <p:tag name="KSO_WM_SLIDE_ID" val="custom20235894_7"/>
  <p:tag name="KSO_WM_TEMPLATE_MASTER_TYPE" val="0"/>
  <p:tag name="KSO_WM_SLIDE_LAYOUT" val="a_e"/>
  <p:tag name="KSO_WM_SLIDE_LAYOUT_CNT" val="1_1"/>
  <p:tag name="KSO_WM_SLIDE_THEME_ID" val="3332912"/>
  <p:tag name="KSO_WM_SLIDE_THEME_NAME" val="城市线条职场办公商务风"/>
</p:tagLst>
</file>

<file path=ppt/tags/tag123.xml><?xml version="1.0" encoding="utf-8"?>
<p:tagLst xmlns:p="http://schemas.openxmlformats.org/presentationml/2006/main">
  <p:tag name="KSO_WM_UNIT_INDEX" val="1_1_1"/>
  <p:tag name="KSO_WM_UNIT_TYPE" val="l_h_f"/>
  <p:tag name="KSO_WM_UNIT_SUBTYPE" val="a"/>
  <p:tag name="KSO_WM_TEMPLATE_CATEGORY" val="diagram"/>
  <p:tag name="KSO_WM_TEMPLATE_INDEX" val="19882022"/>
  <p:tag name="KSO_WM_UNIT_ID" val="diagram19882022*l_h_f*1_1_1"/>
  <p:tag name="KSO_WM_DIAGRAM_GROUP_CODE" val="l1-1"/>
  <p:tag name="KSO_WM_TAG_VERSION" val="2.0"/>
  <p:tag name="KSO_WM_BEAUTIFY_FLAG" val="#wm#"/>
  <p:tag name="KSO_WM_DIAGRAM_VIRTUALLY_FRAME" val="{&quot;height&quot;:359,&quot;left&quot;:62.65,&quot;top&quot;:98.7,&quot;width&quot;:923.6}"/>
</p:tagLst>
</file>

<file path=ppt/tags/tag124.xml><?xml version="1.0" encoding="utf-8"?>
<p:tagLst xmlns:p="http://schemas.openxmlformats.org/presentationml/2006/main">
  <p:tag name="KSO_WM_UNIT_PIC_EFFEC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66_1*i*2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66_1*i*3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8566_1*i*4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128.xml><?xml version="1.0" encoding="utf-8"?>
<p:tagLst xmlns:p="http://schemas.openxmlformats.org/presentationml/2006/main">
  <p:tag name="KSO_WM_UNIT_VALUE" val="1006*100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66_1*d*1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66_1*i*1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1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8566_1*i*5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8566_1*i*6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132.xml><?xml version="1.0" encoding="utf-8"?>
<p:tagLst xmlns:p="http://schemas.openxmlformats.org/presentationml/2006/main">
  <p:tag name="KSO_DOCER_RESOURCE_TRACE_INFO" val="{&quot;id&quot;:&quot;20348573&quot;,&quot;origin&quot;:0,&quot;type&quot;:&quot;textbox&quot;,&quot;user&quot;:&quot;1665766198&quot;}"/>
</p:tagLst>
</file>

<file path=ppt/tags/tag133.xml><?xml version="1.0" encoding="utf-8"?>
<p:tagLst xmlns:p="http://schemas.openxmlformats.org/presentationml/2006/main">
  <p:tag name="KSO_WM_DIAGRAM_VIRTUALLY_FRAME" val="{&quot;height&quot;:473.4,&quot;left&quot;:413.9,&quot;top&quot;:21.55,&quot;width&quot;:425.2}"/>
</p:tagLst>
</file>

<file path=ppt/tags/tag134.xml><?xml version="1.0" encoding="utf-8"?>
<p:tagLst xmlns:p="http://schemas.openxmlformats.org/presentationml/2006/main">
  <p:tag name="KSO_WM_UNIT_TEXT" val="思考：为什么人不觉得自己是有罪的"/>
  <p:tag name="KSO_WM_UNIT_INDEX" val="1"/>
  <p:tag name="KSO_WM_UNIT_TYPE" val="a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135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  <p:tag name="resource_record_key" val="{&quot;19&quot;:[20348574],&quot;65&quot;:[20235894]}"/>
</p:tagLst>
</file>

<file path=ppt/tags/tag136.xml><?xml version="1.0" encoding="utf-8"?>
<p:tagLst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137.xml><?xml version="1.0" encoding="utf-8"?>
<p:tagLst xmlns:p="http://schemas.openxmlformats.org/presentationml/2006/main">
  <p:tag name="KSO_WM_UNIT_INDEX" val="1_1_1"/>
  <p:tag name="KSO_WM_UNIT_TYPE" val="l_h_f"/>
  <p:tag name="KSO_WM_UNIT_SUBTYPE" val="a"/>
  <p:tag name="KSO_WM_TEMPLATE_CATEGORY" val="diagram"/>
  <p:tag name="KSO_WM_TEMPLATE_INDEX" val="19882022"/>
  <p:tag name="KSO_WM_UNIT_ID" val="diagram19882022*l_h_f*1_1_1"/>
  <p:tag name="KSO_WM_DIAGRAM_GROUP_CODE" val="l1-1"/>
  <p:tag name="KSO_WM_TAG_VERSION" val="2.0"/>
  <p:tag name="KSO_WM_DIAGRAM_VIRTUALLY_FRAME" val="{&quot;height&quot;:359,&quot;left&quot;:62.65,&quot;top&quot;:98.7,&quot;width&quot;:923.6}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3/86542c93-911d-434e-8b73-230abde8f7f6.jpg?Expires=1805029613\u0026AWSAccessKeyId=AKLT9NSy7kh8TIS1UzNqLRY2\u0026Signature=3PTgn9KObTwGfwEfAvFiIo7fnew%3D&quot;,&quot;product_name&quot;:&quot;wps-wpp-pc&quot;,&quot;intention_code&quot;:&quot;wps_wpp_generate_pdf_pay&quot;}*auto_qingqiu_3.0.7_prod*1773493607002_d5dfbb_fc14c88d5a52-slide-9"/>
</p:tagLst>
</file>

<file path=ppt/tags/tag139.xml><?xml version="1.0" encoding="utf-8"?>
<p:tagLst xmlns:p="http://schemas.openxmlformats.org/presentationml/2006/main">
  <p:tag name="KSO_WM_UNIT_TEXT" val="思考：为什么人不觉得自己是有罪的"/>
  <p:tag name="KSO_WM_UNIT_INDEX" val="1"/>
  <p:tag name="KSO_WM_UNIT_TYPE" val="a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1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40492976_1*a*1"/>
  <p:tag name="KSO_WM_TEMPLATE_CATEGORY" val="custom"/>
  <p:tag name="KSO_WM_TEMPLATE_INDEX" val="40492976"/>
  <p:tag name="KSO_WM_UNIT_LAYERLEVEL" val="1"/>
  <p:tag name="KSO_WM_TAG_VERSION" val="3.0"/>
  <p:tag name="KSO_WM_BEAUTIFY_FLAG" val="#wm#"/>
  <p:tag name="KSO_WM_UNIT_VALUE" val="30"/>
  <p:tag name="KSO_WM_UNIT_PRESET_TEXT" val="单击此处添加标题"/>
  <p:tag name="KSO_WM_UNIT_TEXT_TYPE" val="1"/>
</p:tagLst>
</file>

<file path=ppt/tags/tag142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40492976_1*f*1"/>
  <p:tag name="KSO_WM_TEMPLATE_CATEGORY" val="custom"/>
  <p:tag name="KSO_WM_TEMPLATE_INDEX" val="40492976"/>
  <p:tag name="KSO_WM_UNIT_LAYERLEVEL" val="1"/>
  <p:tag name="KSO_WM_TAG_VERSION" val="3.0"/>
  <p:tag name="KSO_WM_BEAUTIFY_FLAG" val="#wm#"/>
  <p:tag name="KSO_WM_UNIT_PRESET_TEXT" val="单击此处添加文本，简明扼要地阐述您的观点。根据需要酌情增减文字，以便观者准确地理解您传达的思想。单击添加文本，简明扼要地阐述您的观点。根据需要可酌情增减文字，以便观者准确地理解您传达的思想"/>
  <p:tag name="KSO_WM_UNIT_TEXT_TYPE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40492976_1*i*1"/>
  <p:tag name="KSO_WM_TEMPLATE_CATEGORY" val="custom"/>
  <p:tag name="KSO_WM_TEMPLATE_INDEX" val="40492976"/>
  <p:tag name="KSO_WM_UNIT_LAYERLEVEL" val="1"/>
  <p:tag name="KSO_WM_TAG_VERSION" val="3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40492976_1*i*2"/>
  <p:tag name="KSO_WM_TEMPLATE_CATEGORY" val="custom"/>
  <p:tag name="KSO_WM_TEMPLATE_INDEX" val="40492976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40492976_1*i*3"/>
  <p:tag name="KSO_WM_TEMPLATE_CATEGORY" val="custom"/>
  <p:tag name="KSO_WM_TEMPLATE_INDEX" val="40492976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40492976_1*i*4"/>
  <p:tag name="KSO_WM_TEMPLATE_CATEGORY" val="custom"/>
  <p:tag name="KSO_WM_TEMPLATE_INDEX" val="40492976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SLIDE_ID" val="custom40492976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40492976"/>
  <p:tag name="KSO_WM_SLIDE_TYPE" val="text"/>
  <p:tag name="KSO_WM_SLIDE_SUBTYPE" val="picTxt"/>
  <p:tag name="KSO_WM_SLIDE_SIZE" val="799*378"/>
  <p:tag name="KSO_WM_SLIDE_POSITION" val="85*80"/>
  <p:tag name="KSO_WM_SLIDE_LAYOUT" val="a_f"/>
  <p:tag name="KSO_WM_SLIDE_LAYOUT_CNT" val="1_1"/>
  <p:tag name="KSO_WM_SPECIAL_SOURCE" val="bdnull"/>
</p:tagLst>
</file>

<file path=ppt/tags/tag1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9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4"/>
  <p:tag name="KSO_WM_TEMPLATE_CATEGORY" val="custom"/>
  <p:tag name="KSO_WM_UNIT_ISCONTENTSTITLE" val="0"/>
  <p:tag name="KSO_WM_UNIT_TEXT_TYPE" val="1"/>
  <p:tag name="KSO_WM_UNIT_PRESET_TEXT" val="单击添加章节标题"/>
</p:tagLst>
</file>

<file path=ppt/tags/tag149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89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4"/>
  <p:tag name="KSO_WM_TEMPLATE_CATEGORY" val="custom"/>
</p:tagLst>
</file>

<file path=ppt/tags/tag1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94"/>
  <p:tag name="KSO_WM_TEMPLATE_CATEGORY" val="custom"/>
  <p:tag name="KSO_WM_SLIDE_INDEX" val="7"/>
  <p:tag name="KSO_WM_SLIDE_ID" val="custom20235894_7"/>
  <p:tag name="KSO_WM_TEMPLATE_MASTER_TYPE" val="0"/>
  <p:tag name="KSO_WM_SLIDE_LAYOUT" val="a_e"/>
  <p:tag name="KSO_WM_SLIDE_LAYOUT_CNT" val="1_1"/>
  <p:tag name="KSO_WM_SLIDE_THEME_ID" val="3332912"/>
  <p:tag name="KSO_WM_SLIDE_THEME_NAME" val="城市线条职场办公商务风"/>
</p:tagLst>
</file>

<file path=ppt/tags/tag15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153.xml><?xml version="1.0" encoding="utf-8"?>
<p:tagLst xmlns:p="http://schemas.openxmlformats.org/presentationml/2006/main">
  <p:tag name="KSO_WM_UNIT_INDEX" val="4"/>
  <p:tag name="KSO_WM_UNIT_TYPE" val="f"/>
  <p:tag name="KSO_WM_UNIT_SUBTYPE" val="a"/>
  <p:tag name="KSO_WM_BEAUTIFY_FLAG" val="#wm#"/>
</p:tagLst>
</file>

<file path=ppt/tags/tag154.xml><?xml version="1.0" encoding="utf-8"?>
<p:tagLst xmlns:p="http://schemas.openxmlformats.org/presentationml/2006/main">
  <p:tag name="KSO_WM_UNIT_TEXT" val="思考：为什么唯有..耶稣基督"/>
  <p:tag name="KSO_WM_UNIT_INDEX" val="1"/>
  <p:tag name="KSO_WM_UNIT_TYPE" val="a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1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3/ad73f66f-f1e7-4edb-be53-82d3c30b0bdb.jpg?Expires=1805029612\u0026AWSAccessKeyId=AKLT9NSy7kh8TIS1UzNqLRY2\u0026Signature=OQeSnToL4ft82zo8LR%2FkPowqnXo%3D&quot;,&quot;product_name&quot;:&quot;wps-wpp-pc&quot;,&quot;intention_code&quot;:&quot;wps_wpp_generate_pdf_pay&quot;}*auto_qingqiu_3.0.7_prod*1773493607002_d5dfbb_fc14c88d5a52-slide-13"/>
</p:tagLst>
</file>

<file path=ppt/tags/tag15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57.xml><?xml version="1.0" encoding="utf-8"?>
<p:tagLst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158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59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5239_1*a*1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PRESET_TEXT" val="单击此处添加标题内容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5239_1*i*1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7"/>
  <p:tag name="KSO_WM_UNIT_TEXT_FILL_FORE_SCHEMECOLOR_INDEX" val="13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5239_1*i*2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7"/>
  <p:tag name="KSO_WM_UNIT_TEXT_FILL_FORE_SCHEMECOLOR_INDEX" val="13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5239_1*i*3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6"/>
  <p:tag name="KSO_WM_UNIT_TEXT_FILL_FORE_SCHEMECOLOR_INDEX" val="13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5239_1*i*4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13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35239_1*i*5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6"/>
  <p:tag name="KSO_WM_UNIT_TEXT_FILL_FORE_SCHEMECOLOR_INDEX" val="13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35239_1*i*6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6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20235239_1*i*7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7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custom20235239_1*i*8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7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custom20235239_1*i*9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6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custom20235239_1*i*10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6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1"/>
  <p:tag name="KSO_WM_UNIT_ID" val="custom20235239_1*i*11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2"/>
  <p:tag name="KSO_WM_UNIT_ID" val="custom20235239_1*i*12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13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3"/>
  <p:tag name="KSO_WM_UNIT_ID" val="custom20235239_1*i*13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4"/>
  <p:tag name="KSO_WM_UNIT_ID" val="custom20235239_1*i*14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5"/>
  <p:tag name="KSO_WM_UNIT_ID" val="custom20235239_1*i*15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6"/>
  <p:tag name="KSO_WM_UNIT_ID" val="custom20235239_1*i*16"/>
  <p:tag name="KSO_WM_TEMPLATE_CATEGORY" val="custom"/>
  <p:tag name="KSO_WM_TEMPLATE_INDEX" val="2023523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"/>
  <p:tag name="KSO_WM_UNIT_ID" val="diagram20235649_2*l_i*1_1"/>
  <p:tag name="KSO_WM_TEMPLATE_CATEGORY" val="diagram"/>
  <p:tag name="KSO_WM_TEMPLATE_INDEX" val="20235649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4.74637795275623,&quot;left&quot;:3.088346456692943,&quot;top&quot;:118.15362204724408,&quot;width&quot;:675.1116535433074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649_2*l_h_f*1_1_1"/>
  <p:tag name="KSO_WM_TEMPLATE_CATEGORY" val="diagram"/>
  <p:tag name="KSO_WM_TEMPLATE_INDEX" val="2023564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4.74637795275623,&quot;left&quot;:3.088346456692943,&quot;top&quot;:118.15362204724408,&quot;width&quot;:675.11165354330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请尽量简明扼要地阐述您的内容观点。根据需要可酌情增减文字，以便观者能够准确地理解您传达的思想。"/>
  <p:tag name="KSO_WM_UNIT_TEXT_FILL_FORE_SCHEMECOLOR_INDEX" val="1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649_2*l_h_f*1_2_1"/>
  <p:tag name="KSO_WM_TEMPLATE_CATEGORY" val="diagram"/>
  <p:tag name="KSO_WM_TEMPLATE_INDEX" val="2023564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4.74637795275623,&quot;left&quot;:3.088346456692943,&quot;top&quot;:118.15362204724408,&quot;width&quot;:675.11165354330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请单击此处输入你的正文具体内容，文字是您思想的提炼，为了最终演示发布的良好效果。"/>
  <p:tag name="KSO_WM_UNIT_TEXT_FILL_FORE_SCHEMECOLOR_INDEX" val="1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649_2*l_h_f*1_3_1"/>
  <p:tag name="KSO_WM_TEMPLATE_CATEGORY" val="diagram"/>
  <p:tag name="KSO_WM_TEMPLATE_INDEX" val="2023564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4.74637795275623,&quot;left&quot;:3.088346456692943,&quot;top&quot;:118.15362204724408,&quot;width&quot;:675.11165354330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请单击此处输入你的正文具体内容，文字是您思想的提炼，为了最终演示发布的良好效果，可酌情增减你的文字。"/>
  <p:tag name="KSO_WM_UNIT_TEXT_FILL_FORE_SCHEMECOLOR_INDEX" val="1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5649_2*l_h_i*1_1_1"/>
  <p:tag name="KSO_WM_TEMPLATE_CATEGORY" val="diagram"/>
  <p:tag name="KSO_WM_TEMPLATE_INDEX" val="20235649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4.74637795275623,&quot;left&quot;:3.088346456692943,&quot;top&quot;:118.15362204724408,&quot;width&quot;:675.1116535433074}"/>
  <p:tag name="KSO_WM_DIAGRAM_COLOR_MATCH_VALUE" val="{&quot;shape&quot;:{&quot;fill&quot;:{&quot;type&quot;:0},&quot;glow&quot;:{&quot;colorType&quot;:0},&quot;line&quot;:{&quot;solidLine&quot;:{&quot;brightness&quot;:0.5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  <p:tag name="KSO_WM_UNIT_LINE_FILL_TYPE" val="2"/>
  <p:tag name="KSO_WM_UNIT_USESOURCEFORMAT_APPLY" val="1"/>
</p:tagLst>
</file>

<file path=ppt/tags/tag18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5649_2*l_h_i*1_2_1"/>
  <p:tag name="KSO_WM_TEMPLATE_CATEGORY" val="diagram"/>
  <p:tag name="KSO_WM_TEMPLATE_INDEX" val="20235649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4.74637795275623,&quot;left&quot;:3.088346456692943,&quot;top&quot;:118.15362204724408,&quot;width&quot;:675.1116535433074}"/>
  <p:tag name="KSO_WM_DIAGRAM_COLOR_MATCH_VALUE" val="{&quot;shape&quot;:{&quot;fill&quot;:{&quot;type&quot;:0},&quot;glow&quot;:{&quot;colorType&quot;:0},&quot;line&quot;:{&quot;solidLine&quot;:{&quot;brightness&quot;:0.5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  <p:tag name="KSO_WM_UNIT_LINE_FILL_TYPE" val="2"/>
  <p:tag name="KSO_WM_UNIT_USESOURCEFORMAT_APPLY" val="1"/>
</p:tagLst>
</file>

<file path=ppt/tags/tag183.xml><?xml version="1.0" encoding="utf-8"?>
<p:tagLst xmlns:p="http://schemas.openxmlformats.org/presentationml/2006/main">
  <p:tag name="KSO_WM_SLIDE_ID" val="custom20235239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5239"/>
  <p:tag name="KSO_WM_SLIDE_TYPE" val="text"/>
  <p:tag name="KSO_WM_SLIDE_SUBTYPE" val="picTxt"/>
  <p:tag name="KSO_WM_SLIDE_SIZE" val="552.439*359.95"/>
  <p:tag name="KSO_WM_SLIDE_POSITION" val="47.75*13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84.xml><?xml version="1.0" encoding="utf-8"?>
<p:tagLst xmlns:p="http://schemas.openxmlformats.org/presentationml/2006/main">
  <p:tag name="KSO_WM_UNIT_INDEX" val="7"/>
  <p:tag name="KSO_WM_UNIT_TYPE" val="f"/>
  <p:tag name="KSO_WM_UNIT_SUBTYPE" val="a"/>
  <p:tag name="KSO_WM_BEAUTIFY_FLAG" val="#wm#"/>
</p:tagLst>
</file>

<file path=ppt/tags/tag185.xml><?xml version="1.0" encoding="utf-8"?>
<p:tagLst xmlns:p="http://schemas.openxmlformats.org/presentationml/2006/main">
  <p:tag name="KSO_WM_UNIT_INDEX" val="1"/>
  <p:tag name="KSO_WM_UNIT_TYPE" val="i"/>
  <p:tag name="KSO_WM_BEAUTIFY_FLAG" val="#wm#"/>
</p:tagLst>
</file>

<file path=ppt/tags/tag18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87.xml><?xml version="1.0" encoding="utf-8"?>
<p:tagLst xmlns:p="http://schemas.openxmlformats.org/presentationml/2006/main">
  <p:tag name="KSO_WM_UNIT_TEXT" val="总结"/>
  <p:tag name="KSO_WM_UNIT_INDEX" val="1"/>
  <p:tag name="KSO_WM_UNIT_TYPE" val="a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188.xml><?xml version="1.0" encoding="utf-8"?>
<p:tagLst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189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resource_record_key" val="{&quot;19&quot;:[20348574],&quot;65&quot;:[20235894],&quot;71&quot;:[76235680141]}"/>
</p:tagLst>
</file>

<file path=ppt/tags/tag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2"/>
</p:tagLst>
</file>

<file path=ppt/tags/tag2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0"/>
</p:tagLst>
</file>

<file path=ppt/tags/tag3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36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37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38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3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6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0"/>
</p:tagLst>
</file>

<file path=ppt/tags/tag6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f"/>
  <p:tag name="KSO_WM_UNIT_SUBTYPE" val="d"/>
  <p:tag name="KSO_WM_UNIT_INDEX" val="2"/>
  <p:tag name="KSO_WM_BEAUTIFY_FLAG" val="#wm#"/>
  <p:tag name="KSO_WM_TAG_VERSION" val="3.0"/>
  <p:tag name="KSO_WM_UNIT_PRESET_TEXT" val="联系方式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0"/>
</p:tagLst>
</file>

<file path=ppt/tags/tag6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"/>
</p:tagLst>
</file>

<file path=ppt/tags/tag6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894"/>
</p:tagLst>
</file>

<file path=ppt/tags/tag7.xml><?xml version="1.0" encoding="utf-8"?>
<p:tagLst xmlns:p="http://schemas.openxmlformats.org/presentationml/2006/main">
  <p:tag name="KSO_WM_UNIT_TYPE" val="f"/>
  <p:tag name="KSO_WM_UNIT_SUBTYPE" val="d"/>
  <p:tag name="KSO_WM_UNIT_INDEX" val="2"/>
  <p:tag name="KSO_WM_BEAUTIFY_FLAG" val="#wm#"/>
  <p:tag name="KSO_WM_TAG_VERSION" val="3.0"/>
  <p:tag name="KSO_WM_UNIT_PRESET_TEXT" val="联系方式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0"/>
</p:tagLst>
</file>

<file path=ppt/tags/tag7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894"/>
</p:tagLst>
</file>

<file path=ppt/tags/tag7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894"/>
  <p:tag name="KSO_WM_TEMPLATE_CATEGORY" val="custom"/>
  <p:tag name="KSO_WM_TEMPLATE_MASTER_TYPE" val="0"/>
</p:tagLst>
</file>

<file path=ppt/tags/tag75.xml><?xml version="1.0" encoding="utf-8"?>
<p:tagLst xmlns:p="http://schemas.openxmlformats.org/presentationml/2006/main">
  <p:tag name="KSO_WM_UNIT_TYPE" val="f"/>
  <p:tag name="KSO_WM_UNIT_SUBTYPE" val="c"/>
  <p:tag name="KSO_WM_UNIT_INDEX" val="4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7"/>
  <p:tag name="KSO_WM_TEMPLATE_CATEGORY" val="custom"/>
  <p:tag name="KSO_WM_UNIT_TEXT_LAYER_COUNT" val="1"/>
  <p:tag name="KSO_WM_UNIT_PRESET_TEXT" val="20XX/01/01"/>
  <p:tag name="KSO_WM_UNIT_VALUE" val="13"/>
  <p:tag name="KSO_WM_UNIT_TEXT_TYPE" val="1"/>
</p:tagLst>
</file>

<file path=ppt/tags/tag76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8"/>
  <p:tag name="KSO_WM_TEMPLATE_CATEGORY" val="custom"/>
  <p:tag name="KSO_WM_UNIT_TEXT_LAYER_COUNT" val="1"/>
  <p:tag name="KSO_WM_UNIT_PRESET_TEXT_INDEX" val="-1"/>
  <p:tag name="KSO_WM_UNIT_PRESET_TEXT_LEN" val="0"/>
  <p:tag name="KSO_WM_UNIT_VALUE" val="34"/>
</p:tagLst>
</file>

<file path=ppt/tags/tag7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4"/>
  <p:tag name="KSO_WM_TEMPLATE_CATEGORY" val="custom"/>
  <p:tag name="KSO_WM_UNIT_ISCONTENTSTITLE" val="0"/>
  <p:tag name="KSO_WM_UNIT_TEXT_TYPE" val="1"/>
  <p:tag name="KSO_WM_UNIT_PRESET_TEXT" val="单击此处编辑母版标题样式"/>
  <p:tag name="KSO_WM_UNIT_VALUE" val="16"/>
</p:tagLst>
</file>

<file path=ppt/tags/tag78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894"/>
  <p:tag name="KSO_WM_TEMPLATE_CATEGORY" val="custom"/>
  <p:tag name="KSO_WM_SLIDE_INDEX" val="1"/>
  <p:tag name="KSO_WM_SLIDE_ID" val="custom20235894_1"/>
  <p:tag name="KSO_WM_TEMPLATE_MASTER_TYPE" val="0"/>
  <p:tag name="KSO_WM_SLIDE_LAYOUT" val="a_b_f"/>
  <p:tag name="KSO_WM_SLIDE_LAYOUT_CNT" val="1_1_2"/>
  <p:tag name="KSO_WM_SLIDE_THEME_ID" val="3332912"/>
  <p:tag name="KSO_WM_SLIDE_THEME_NAME" val="城市线条职场办公商务风"/>
</p:tagLst>
</file>

<file path=ppt/tags/tag7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  <p:tag name="KSO_WM_UNIT_ID" val="_2*a*1"/>
</p:tagLst>
</file>

<file path=ppt/tags/tag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"/>
</p:tagLst>
</file>

<file path=ppt/tags/tag8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894"/>
  <p:tag name="KSO_WM_TEMPLATE_CATEGORY" val="custom"/>
  <p:tag name="KSO_WM_SLIDE_INDEX" val="8"/>
  <p:tag name="KSO_WM_SLIDE_ID" val="custom20235894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9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4"/>
  <p:tag name="KSO_WM_TEMPLATE_CATEGORY" val="custom"/>
  <p:tag name="KSO_WM_UNIT_ISCONTENTSTITLE" val="0"/>
  <p:tag name="KSO_WM_UNIT_TEXT_TYPE" val="1"/>
  <p:tag name="KSO_WM_UNIT_PRESET_TEXT" val="单击添加章节标题"/>
</p:tagLst>
</file>

<file path=ppt/tags/tag8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89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4"/>
  <p:tag name="KSO_WM_TEMPLATE_CATEGORY" val="custom"/>
</p:tagLst>
</file>

<file path=ppt/tags/tag84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94"/>
  <p:tag name="KSO_WM_TEMPLATE_CATEGORY" val="custom"/>
  <p:tag name="KSO_WM_SLIDE_INDEX" val="7"/>
  <p:tag name="KSO_WM_SLIDE_ID" val="custom20235894_7"/>
  <p:tag name="KSO_WM_TEMPLATE_MASTER_TYPE" val="0"/>
  <p:tag name="KSO_WM_SLIDE_LAYOUT" val="a_e"/>
  <p:tag name="KSO_WM_SLIDE_LAYOUT_CNT" val="1_1"/>
  <p:tag name="KSO_WM_SLIDE_THEME_ID" val="3332912"/>
  <p:tag name="KSO_WM_SLIDE_THEME_NAME" val="城市线条职场办公商务风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4806_1*a*1"/>
  <p:tag name="KSO_WM_TEMPLATE_CATEGORY" val="custom"/>
  <p:tag name="KSO_WM_TEMPLATE_INDEX" val="20234806"/>
  <p:tag name="KSO_WM_UNIT_LAYERLEVEL" val="1"/>
  <p:tag name="KSO_WM_TAG_VERSION" val="3.0"/>
  <p:tag name="KSO_WM_BEAUTIFY_FLAG" val="#wm#"/>
  <p:tag name="KSO_WM_DIAGRAM_GROUP_CODE" val="l1-1"/>
  <p:tag name="KSO_WM_UNIT_ISCONTENTSTITLE" val="0"/>
  <p:tag name="KSO_WM_UNIT_ISNUMDGMTITLE" val="0"/>
  <p:tag name="KSO_WM_UNIT_NOCLEAR" val="0"/>
  <p:tag name="KSO_WM_UNIT_TYPE" val="a"/>
  <p:tag name="KSO_WM_UNIT_INDEX" val="1"/>
  <p:tag name="KSO_WM_UNIT_VALUE" val="29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i*1_1_1"/>
  <p:tag name="KSO_WM_TEMPLATE_CATEGORY" val="diagram"/>
  <p:tag name="KSO_WM_TEMPLATE_INDEX" val="20234805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gradient&quot;:[{&quot;brightness&quot;:0,&quot;colorType&quot;:1,&quot;foreColorIndex&quot;:5,&quot;pos&quot;:0.8700000047683716,&quot;transparency&quot;:1},{&quot;brightness&quot;:0,&quot;colorType&quot;:1,&quot;foreColorIndex&quot;:5,&quot;pos&quot;:1,&quot;transparency&quot;:0.4300000071525574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1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i*1_1_4"/>
  <p:tag name="KSO_WM_TEMPLATE_CATEGORY" val="diagram"/>
  <p:tag name="KSO_WM_TEMPLATE_INDEX" val="20234805"/>
  <p:tag name="KSO_WM_UNIT_LAYERLEVEL" val="1_1_1"/>
  <p:tag name="KSO_WM_TAG_VERSION" val="3.0"/>
  <p:tag name="KSO_WM_DIAGRAM_GROUP_CODE" val="l1-1"/>
  <p:tag name="KSO_WM_UNIT_TYPE" val="l_h_i"/>
  <p:tag name="KSO_WM_UNIT_INDEX" val="1_1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solid&quot;:{&quot;brightness&quot;:0,&quot;colorType&quot;:1,&quot;foreColorIndex&quot;:5,&quot;transparency&quot;:0.64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i*1_1_2"/>
  <p:tag name="KSO_WM_TEMPLATE_CATEGORY" val="diagram"/>
  <p:tag name="KSO_WM_TEMPLATE_INDEX" val="20234805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solid&quot;:{&quot;brightness&quot;:0,&quot;colorType&quot;:1,&quot;foreColorIndex&quot;:5,&quot;transparency&quot;:0.4099999964237213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f*1_1_1"/>
  <p:tag name="KSO_WM_TEMPLATE_CATEGORY" val="diagram"/>
  <p:tag name="KSO_WM_TEMPLATE_INDEX" val="20234805"/>
  <p:tag name="KSO_WM_UNIT_LAYERLEVEL" val="1_1_1"/>
  <p:tag name="KSO_WM_TAG_VERSION" val="3.0"/>
  <p:tag name="KSO_WM_UNIT_SUBTYPE" val="a"/>
  <p:tag name="KSO_WM_UNIT_NOCLEAR" val="0"/>
  <p:tag name="KSO_WM_UNIT_VALUE" val="54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正文，请尽量言简意赅的阐述观点。单击输入您的项正文，请尽量言简意赅的阐述观点。"/>
  <p:tag name="KSO_WM_UNIT_TEXT_FILL_FORE_SCHEMECOLOR_INDEX" val="1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a*1_1_1"/>
  <p:tag name="KSO_WM_TEMPLATE_CATEGORY" val="diagram"/>
  <p:tag name="KSO_WM_TEMPLATE_INDEX" val="2023480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8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i*1_1_3"/>
  <p:tag name="KSO_WM_TEMPLATE_CATEGORY" val="diagram"/>
  <p:tag name="KSO_WM_TEMPLATE_INDEX" val="20234805"/>
  <p:tag name="KSO_WM_UNIT_LAYERLEVEL" val="1_1_1"/>
  <p:tag name="KSO_WM_TAG_VERSION" val="3.0"/>
  <p:tag name="KSO_WM_DIAGRAM_GROUP_CODE" val="l1-1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,&quot;transparency&quot;:0.349999994039535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TEXT_FILL_FORE_SCHEMECOLOR_INDEX" val="2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i*1_2_1"/>
  <p:tag name="KSO_WM_TEMPLATE_CATEGORY" val="diagram"/>
  <p:tag name="KSO_WM_TEMPLATE_INDEX" val="20234805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gradient&quot;:[{&quot;brightness&quot;:0,&quot;colorType&quot;:1,&quot;foreColorIndex&quot;:5,&quot;pos&quot;:0.8700000047683716,&quot;transparency&quot;:1},{&quot;brightness&quot;:0,&quot;colorType&quot;:1,&quot;foreColorIndex&quot;:5,&quot;pos&quot;:1,&quot;transparency&quot;:0.4300000071525574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1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i*1_2_4"/>
  <p:tag name="KSO_WM_TEMPLATE_CATEGORY" val="diagram"/>
  <p:tag name="KSO_WM_TEMPLATE_INDEX" val="20234805"/>
  <p:tag name="KSO_WM_UNIT_LAYERLEVEL" val="1_1_1"/>
  <p:tag name="KSO_WM_TAG_VERSION" val="3.0"/>
  <p:tag name="KSO_WM_DIAGRAM_GROUP_CODE" val="l1-1"/>
  <p:tag name="KSO_WM_UNIT_TYPE" val="l_h_i"/>
  <p:tag name="KSO_WM_UNIT_INDEX" val="1_2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solid&quot;:{&quot;brightness&quot;:0,&quot;colorType&quot;:1,&quot;foreColorIndex&quot;:5,&quot;transparency&quot;:0.64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i*1_2_2"/>
  <p:tag name="KSO_WM_TEMPLATE_CATEGORY" val="diagram"/>
  <p:tag name="KSO_WM_TEMPLATE_INDEX" val="20234805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solid&quot;:{&quot;brightness&quot;:0,&quot;colorType&quot;:1,&quot;foreColorIndex&quot;:5,&quot;transparency&quot;:0.4099999964237213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f*1_2_1"/>
  <p:tag name="KSO_WM_TEMPLATE_CATEGORY" val="diagram"/>
  <p:tag name="KSO_WM_TEMPLATE_INDEX" val="20234805"/>
  <p:tag name="KSO_WM_UNIT_LAYERLEVEL" val="1_1_1"/>
  <p:tag name="KSO_WM_TAG_VERSION" val="3.0"/>
  <p:tag name="KSO_WM_UNIT_SUBTYPE" val="a"/>
  <p:tag name="KSO_WM_UNIT_NOCLEAR" val="0"/>
  <p:tag name="KSO_WM_UNIT_VALUE" val="54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您的项正文，请尽量言简意赅的阐述观点。单击输入您的项正文，请尽量言简意赅的阐述观点。"/>
  <p:tag name="KSO_WM_UNIT_TEXT_FILL_FORE_SCHEMECOLOR_INDEX" val="1"/>
  <p:tag name="KSO_WM_UNIT_TEXT_FILL_TYPE" val="1"/>
  <p:tag name="KSO_WM_UNIT_USESOURCEFORMAT_APPLY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a*1_2_1"/>
  <p:tag name="KSO_WM_TEMPLATE_CATEGORY" val="diagram"/>
  <p:tag name="KSO_WM_TEMPLATE_INDEX" val="2023480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8"/>
  <p:tag name="KSO_WM_DIAGRAM_GROUP_CODE" val="l1-1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05_1*l_h_i*1_2_3"/>
  <p:tag name="KSO_WM_TEMPLATE_CATEGORY" val="diagram"/>
  <p:tag name="KSO_WM_TEMPLATE_INDEX" val="20234805"/>
  <p:tag name="KSO_WM_UNIT_LAYERLEVEL" val="1_1_1"/>
  <p:tag name="KSO_WM_TAG_VERSION" val="3.0"/>
  <p:tag name="KSO_WM_DIAGRAM_GROUP_CODE" val="l1-1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7.5,&quot;left&quot;:74.35,&quot;top&quot;:125.60000000000002,&quot;width&quot;:442.9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,&quot;transparency&quot;:0.349999994039535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6"/>
  <p:tag name="KSO_WM_UNIT_TEXT_FILL_FORE_SCHEMECOLOR_INDEX" val="2"/>
  <p:tag name="KSO_WM_UNIT_TEXT_FILL_TYPE" val="1"/>
  <p:tag name="KSO_WM_UNIT_USESOURCEFORMAT_APPLY" val="1"/>
</p:tagLst>
</file>

<file path=ppt/tags/tag98.xml><?xml version="1.0" encoding="utf-8"?>
<p:tagLst xmlns:p="http://schemas.openxmlformats.org/presentationml/2006/main">
  <p:tag name="KSO_WM_SLIDE_ID" val="custom20234806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4"/>
  <p:tag name="KSO_WM_SLIDE_INDEX" val="1"/>
  <p:tag name="KSO_WM_SLIDE_SIZE" val="414.55*367.5"/>
  <p:tag name="KSO_WM_SLIDE_POSITION" val="74.35*125.6"/>
  <p:tag name="KSO_WM_TAG_VERSION" val="3.0"/>
  <p:tag name="KSO_WM_BEAUTIFY_FLAG" val="#wm#"/>
  <p:tag name="KSO_WM_TEMPLATE_CATEGORY" val="custom"/>
  <p:tag name="KSO_WM_TEMPLATE_INDEX" val="20234806"/>
  <p:tag name="KSO_WM_DIAGRAM_GROUP_CODE" val="l1-1"/>
  <p:tag name="KSO_WM_SLIDE_DIAGTYPE" val="l"/>
  <p:tag name="KSO_WM_SLIDE_LAYOUT" val="a_d_l"/>
  <p:tag name="KSO_WM_SLIDE_LAYOUT_CNT" val="1_1_1"/>
</p:tagLst>
</file>

<file path=ppt/tags/tag9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城市线条职场办公商务风">
  <a:themeElements>
    <a:clrScheme name="">
      <a:dk1>
        <a:srgbClr val="000000"/>
      </a:dk1>
      <a:lt1>
        <a:srgbClr val="FFFFFF"/>
      </a:lt1>
      <a:dk2>
        <a:srgbClr val="12092C"/>
      </a:dk2>
      <a:lt2>
        <a:srgbClr val="EEF4F7"/>
      </a:lt2>
      <a:accent1>
        <a:srgbClr val="524F9B"/>
      </a:accent1>
      <a:accent2>
        <a:srgbClr val="8C4689"/>
      </a:accent2>
      <a:accent3>
        <a:srgbClr val="A567C5"/>
      </a:accent3>
      <a:accent4>
        <a:srgbClr val="B793CA"/>
      </a:accent4>
      <a:accent5>
        <a:srgbClr val="6DA3C1"/>
      </a:accent5>
      <a:accent6>
        <a:srgbClr val="53AAA3"/>
      </a:accent6>
      <a:hlink>
        <a:srgbClr val="0026E5"/>
      </a:hlink>
      <a:folHlink>
        <a:srgbClr val="7E1FAD"/>
      </a:folHlink>
    </a:clrScheme>
    <a:fontScheme name="自定义 1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WPS 演示</Application>
  <PresentationFormat>宽屏</PresentationFormat>
  <Paragraphs>129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Calibri</vt:lpstr>
      <vt:lpstr>Arial Unicode MS</vt:lpstr>
      <vt:lpstr>Arial Black</vt:lpstr>
      <vt:lpstr>黑体</vt:lpstr>
      <vt:lpstr>江城圆体 400W</vt:lpstr>
      <vt:lpstr>汉仪正圆 55简</vt:lpstr>
      <vt:lpstr>Segoe Print</vt:lpstr>
      <vt:lpstr>汉仪润圆-65简</vt:lpstr>
      <vt:lpstr>仓耳渔阳体 W04</vt:lpstr>
      <vt:lpstr>Wingdings</vt:lpstr>
      <vt:lpstr>Arial</vt:lpstr>
      <vt:lpstr>汉仪粗圆简</vt:lpstr>
      <vt:lpstr>汉仪中黑简</vt:lpstr>
      <vt:lpstr>Times New Roman</vt:lpstr>
      <vt:lpstr>仓耳小丸子</vt:lpstr>
      <vt:lpstr>WPS</vt:lpstr>
      <vt:lpstr>1_城市线条职场办公商务风</vt:lpstr>
      <vt:lpstr>罪与得救 ——失去的位置</vt:lpstr>
      <vt:lpstr>主题经文</vt:lpstr>
      <vt:lpstr>单击添加章节标题</vt:lpstr>
      <vt:lpstr>罪，到底是什么？</vt:lpstr>
      <vt:lpstr>罪的后果</vt:lpstr>
      <vt:lpstr>思考：为什么人不觉得自己是有罪的？</vt:lpstr>
      <vt:lpstr>更糟糕的是：人无法靠自己补救</vt:lpstr>
      <vt:lpstr>人的处境总结</vt:lpstr>
      <vt:lpstr>二、神的行动：主动恢复位置</vt:lpstr>
      <vt:lpstr>PowerPoint 演示文稿</vt:lpstr>
      <vt:lpstr>更糟糕的是：人无法靠自己补救</vt:lpstr>
      <vt:lpstr>思考：为什么人不觉得自己是有罪的？</vt:lpstr>
      <vt:lpstr>三、回应的可能</vt:lpstr>
      <vt:lpstr>面对救恩，人需要做什么</vt:lpstr>
      <vt:lpstr>PowerPoint 演示文稿</vt:lpstr>
      <vt:lpstr>总结</vt:lpstr>
      <vt:lpstr>PowerPoint 演示文稿</vt:lpstr>
      <vt:lpstr>安全出口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刘君</cp:lastModifiedBy>
  <cp:revision>18</cp:revision>
  <dcterms:created xsi:type="dcterms:W3CDTF">2023-08-09T12:44:00Z</dcterms:created>
  <dcterms:modified xsi:type="dcterms:W3CDTF">2026-03-14T17:14:55Z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9DC14DF3352C47828A994398BBD8ADE8_13</vt:lpwstr>
  </property>
</Properties>
</file>