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87" r:id="rId3"/>
    <p:sldId id="257" r:id="rId5"/>
    <p:sldId id="281" r:id="rId6"/>
    <p:sldId id="258" r:id="rId7"/>
    <p:sldId id="282" r:id="rId8"/>
    <p:sldId id="259" r:id="rId9"/>
    <p:sldId id="285" r:id="rId10"/>
    <p:sldId id="284" r:id="rId11"/>
    <p:sldId id="260" r:id="rId12"/>
    <p:sldId id="261" r:id="rId13"/>
    <p:sldId id="262" r:id="rId14"/>
    <p:sldId id="263" r:id="rId15"/>
    <p:sldId id="286" r:id="rId16"/>
    <p:sldId id="265" r:id="rId17"/>
    <p:sldId id="264" r:id="rId18"/>
    <p:sldId id="266" r:id="rId19"/>
    <p:sldId id="267" r:id="rId20"/>
    <p:sldId id="268" r:id="rId21"/>
    <p:sldId id="269" r:id="rId22"/>
    <p:sldId id="270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88" r:id="rId31"/>
    <p:sldId id="289" r:id="rId32"/>
    <p:sldId id="290" r:id="rId33"/>
    <p:sldId id="292" r:id="rId34"/>
    <p:sldId id="293" r:id="rId35"/>
    <p:sldId id="294" r:id="rId36"/>
    <p:sldId id="295" r:id="rId37"/>
    <p:sldId id="299" r:id="rId38"/>
    <p:sldId id="300" r:id="rId39"/>
  </p:sldIdLst>
  <p:sldSz cx="1218882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6514" y="1143000"/>
            <a:ext cx="5484971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>
          <a:xfrm>
            <a:off x="398780" y="4400550"/>
            <a:ext cx="6048375" cy="3600450"/>
          </a:xfrm>
        </p:spPr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>
          <a:xfrm>
            <a:off x="450850" y="4400550"/>
            <a:ext cx="5942965" cy="3600450"/>
          </a:xfrm>
        </p:spPr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>
          <a:xfrm>
            <a:off x="385445" y="4400550"/>
            <a:ext cx="5970270" cy="3600450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>
          <a:xfrm>
            <a:off x="450850" y="4400550"/>
            <a:ext cx="6061075" cy="390080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>
              <a:lnSpc>
                <a:spcPct val="150000"/>
              </a:lnSpc>
            </a:pPr>
            <a:endParaRPr lang="zh-CN" altLang="en-US"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1132078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11284585" cy="5029835"/>
          </a:xfrm>
        </p:spPr>
        <p:txBody>
          <a:bodyPr/>
          <a:lstStyle>
            <a:lvl1pPr>
              <a:lnSpc>
                <a:spcPct val="150000"/>
              </a:lnSpc>
              <a:defRPr sz="3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375410"/>
            <a:ext cx="10764520" cy="1470025"/>
          </a:xfrm>
        </p:spPr>
        <p:txBody>
          <a:bodyPr/>
          <a:p>
            <a:r>
              <a:rPr>
                <a:sym typeface="+mn-ea"/>
              </a:rPr>
              <a:t>被</a:t>
            </a:r>
            <a:r>
              <a:rPr lang="zh-CN">
                <a:sym typeface="+mn-ea"/>
              </a:rPr>
              <a:t>接纳</a:t>
            </a:r>
            <a:r>
              <a:rPr>
                <a:sym typeface="+mn-ea"/>
              </a:rPr>
              <a:t>、得真实、</a:t>
            </a:r>
            <a:r>
              <a:rPr lang="zh-CN">
                <a:sym typeface="+mn-ea"/>
              </a:rPr>
              <a:t>走</a:t>
            </a:r>
            <a:r>
              <a:rPr>
                <a:sym typeface="+mn-ea"/>
              </a:rPr>
              <a:t>进更新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22375" y="2701925"/>
            <a:ext cx="9744710" cy="1752600"/>
          </a:xfrm>
        </p:spPr>
        <p:txBody>
          <a:bodyPr/>
          <a:p>
            <a:pPr>
              <a:lnSpc>
                <a:spcPct val="150000"/>
              </a:lnSpc>
            </a:pPr>
            <a:r>
              <a:rPr>
                <a:solidFill>
                  <a:schemeClr val="tx1"/>
                </a:solidFill>
                <a:sym typeface="+mn-ea"/>
              </a:rPr>
              <a:t>为什么教会必须用关系承载生命</a:t>
            </a:r>
            <a:r>
              <a:rPr lang="zh-CN">
                <a:solidFill>
                  <a:schemeClr val="tx1"/>
                </a:solidFill>
                <a:sym typeface="+mn-ea"/>
              </a:rPr>
              <a:t>？</a:t>
            </a:r>
            <a:endParaRPr lang="zh-CN">
              <a:solidFill>
                <a:schemeClr val="tx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>
                <a:sym typeface="+mn-ea"/>
              </a:rPr>
              <a:t>主日讲道｜</a:t>
            </a:r>
            <a:r>
              <a:rPr lang="en-US">
                <a:sym typeface="+mn-ea"/>
              </a:rPr>
              <a:t>2026-1-3</a:t>
            </a:r>
            <a:endParaRPr lang="en-US">
              <a:sym typeface="+mn-ea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神也把这种接纳托付给教会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圣经不是只说</a:t>
            </a:r>
            <a:r>
              <a:rPr lang="en-US" altLang="zh-CN"/>
              <a:t>“</a:t>
            </a:r>
            <a:r>
              <a:rPr lang="zh-CN" altLang="en-US"/>
              <a:t>神接纳你</a:t>
            </a:r>
            <a:r>
              <a:rPr lang="en-US" altLang="zh-CN"/>
              <a:t>”</a:t>
            </a:r>
            <a:r>
              <a:rPr lang="zh-CN" altLang="en-US"/>
              <a:t>，还说：</a:t>
            </a:r>
            <a:r>
              <a:rPr lang="en-US" altLang="zh-CN"/>
              <a:t>“</a:t>
            </a:r>
            <a:r>
              <a:rPr lang="zh-CN" altLang="en-US"/>
              <a:t>你们要彼此这样接纳。</a:t>
            </a:r>
            <a:r>
              <a:rPr lang="en-US" altLang="zh-CN"/>
              <a:t>”</a:t>
            </a:r>
            <a:endParaRPr lang="en-US" altLang="zh-CN"/>
          </a:p>
          <a:p>
            <a:r>
              <a:t>你们要彼此接纳如同基督接纳你们一样</a:t>
            </a:r>
            <a:r>
              <a:rPr lang="zh-CN" sz="2800"/>
              <a:t>（</a:t>
            </a:r>
            <a:r>
              <a:rPr sz="2800"/>
              <a:t>罗马书 15:7</a:t>
            </a:r>
            <a:r>
              <a:rPr lang="zh-CN" sz="2800"/>
              <a:t>）</a:t>
            </a:r>
            <a:endParaRPr lang="zh-CN" sz="2800"/>
          </a:p>
          <a:p>
            <a:r>
              <a:rPr lang="zh-CN" altLang="en-US">
                <a:sym typeface="+mn-ea"/>
              </a:rPr>
              <a:t>教会不是一群等人变好才靠近的人，而是一群愿意在别人还没变好的时候，陪他走的人。</a:t>
            </a:r>
            <a:endParaRPr lang="zh-CN" altLang="en-US"/>
          </a:p>
          <a:p>
            <a:endParaRPr lang="zh-CN" sz="2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这种接纳，只能建立在“基督里”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我们被接纳</a:t>
            </a:r>
            <a:r>
              <a:rPr lang="zh-CN">
                <a:sym typeface="+mn-ea"/>
              </a:rPr>
              <a:t>，</a:t>
            </a:r>
            <a:r>
              <a:rPr>
                <a:sym typeface="+mn-ea"/>
              </a:rPr>
              <a:t>是因在爱子里</a:t>
            </a:r>
            <a:r>
              <a:rPr lang="zh-CN" sz="2800">
                <a:sym typeface="+mn-ea"/>
              </a:rPr>
              <a:t>（以弗所书 1:6）</a:t>
            </a:r>
            <a:endParaRPr lang="zh-CN"/>
          </a:p>
          <a:p>
            <a:r>
              <a:rPr>
                <a:sym typeface="+mn-ea"/>
              </a:rPr>
              <a:t>不是纵容问题，而是不让问题把人推出关系。</a:t>
            </a:r>
            <a:endParaRPr>
              <a:sym typeface="+mn-ea"/>
            </a:endParaRPr>
          </a:p>
          <a:p>
            <a:pPr marL="0" algn="l">
              <a:buClrTx/>
              <a:buSzTx/>
              <a:buNone/>
            </a:pPr>
            <a:endParaRPr lang="zh-CN" sz="2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什么叫被接住？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被接住，就是当你还没站稳、还在乱的时候，有人没有把你推开，而是把你放在一个不会摔下去、还能继续被扶一把的地方。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被接住</a:t>
            </a:r>
            <a:r>
              <a:rPr lang="en-US" altLang="zh-CN"/>
              <a:t> ≠ </a:t>
            </a:r>
            <a:r>
              <a:rPr lang="zh-CN" altLang="en-US"/>
              <a:t>被安抚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被接住</a:t>
            </a:r>
            <a:r>
              <a:rPr lang="en-US" altLang="zh-CN"/>
              <a:t> = </a:t>
            </a:r>
            <a:r>
              <a:rPr lang="zh-CN" altLang="en-US"/>
              <a:t>有位置，但不是没方向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是否能</a:t>
            </a:r>
            <a:r>
              <a:t>接住</a:t>
            </a:r>
            <a:r>
              <a:rPr lang="zh-CN"/>
              <a:t>别人</a:t>
            </a:r>
            <a:r>
              <a:t>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这不是性格好坏，而是福音有没有被活出来。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被接住不是</a:t>
            </a:r>
            <a:r>
              <a:rPr lang="zh-CN"/>
              <a:t>躺平</a:t>
            </a:r>
            <a:endParaRPr 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>
                <a:sym typeface="+mn-ea"/>
              </a:rPr>
              <a:t>被接住</a:t>
            </a:r>
            <a:r>
              <a:rPr>
                <a:sym typeface="+mn-ea"/>
              </a:rPr>
              <a:t>，是为了继续走向更新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若</a:t>
            </a:r>
            <a:r>
              <a:rPr lang="en-US" altLang="zh-CN"/>
              <a:t>“</a:t>
            </a:r>
            <a:r>
              <a:rPr lang="zh-CN" altLang="en-US"/>
              <a:t>被接住</a:t>
            </a:r>
            <a:r>
              <a:rPr lang="en-US" altLang="zh-CN"/>
              <a:t>”</a:t>
            </a:r>
            <a:r>
              <a:rPr lang="zh-CN" altLang="en-US"/>
              <a:t>没有方向，福音就被扭曲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圣经中的恩典，从来不是</a:t>
            </a:r>
            <a:r>
              <a:rPr lang="en-US" altLang="zh-CN"/>
              <a:t>“</a:t>
            </a:r>
            <a:r>
              <a:rPr lang="zh-CN" altLang="en-US"/>
              <a:t>原地不动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圣经中</a:t>
            </a:r>
            <a:r>
              <a:rPr lang="zh-CN" altLang="en-US"/>
              <a:t>的被接住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>
                <a:sym typeface="+mn-ea"/>
              </a:rPr>
              <a:t>坦然无惧来到施恩宝座前为要得怜恤，蒙恩惠</a:t>
            </a:r>
            <a:r>
              <a:rPr lang="zh-CN" sz="2800">
                <a:sym typeface="+mn-ea"/>
              </a:rPr>
              <a:t>（希伯来书 4:16）</a:t>
            </a:r>
            <a:endParaRPr lang="zh-CN" sz="2800"/>
          </a:p>
          <a:p>
            <a:pPr marL="0" indent="0">
              <a:buNone/>
            </a:pPr>
            <a:r>
              <a:rPr lang="en-US" altLang="zh-CN"/>
              <a:t>•	“</a:t>
            </a:r>
            <a:r>
              <a:rPr lang="zh-CN" altLang="en-US"/>
              <a:t>施恩宝座</a:t>
            </a:r>
            <a:r>
              <a:rPr lang="en-US" altLang="zh-CN"/>
              <a:t>”</a:t>
            </a:r>
            <a:r>
              <a:rPr lang="zh-CN" altLang="en-US"/>
              <a:t>不是审判台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“</a:t>
            </a:r>
            <a:r>
              <a:rPr lang="zh-CN" altLang="en-US"/>
              <a:t>随时的帮助</a:t>
            </a:r>
            <a:r>
              <a:rPr lang="en-US" altLang="zh-CN"/>
              <a:t>”</a:t>
            </a:r>
            <a:r>
              <a:rPr lang="zh-CN" altLang="en-US"/>
              <a:t>意味着反复靠近，而不是一次过关</a:t>
            </a:r>
            <a:endParaRPr lang="zh-CN" altLang="en-US"/>
          </a:p>
          <a:p>
            <a:pPr marL="0" indent="0">
              <a:buNone/>
            </a:p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教会如何接住人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你们属灵的人就当用温柔的心把他挽回过来；</a:t>
            </a:r>
            <a:r>
              <a:rPr lang="en-US" altLang="zh-CN"/>
              <a:t>...</a:t>
            </a:r>
            <a:r>
              <a:rPr lang="zh-CN" altLang="en-US"/>
              <a:t>你们各人的重担要互相担当，</a:t>
            </a:r>
            <a:r>
              <a:rPr lang="en-US" altLang="zh-CN" sz="2800"/>
              <a:t>(</a:t>
            </a:r>
            <a:r>
              <a:rPr lang="zh-CN" altLang="en-US" sz="2800"/>
              <a:t>加拉太书</a:t>
            </a:r>
            <a:r>
              <a:rPr lang="en-US" altLang="zh-CN" sz="2800"/>
              <a:t> 6:1-2)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挽回</a:t>
            </a:r>
            <a:r>
              <a:rPr lang="en-US" altLang="zh-CN"/>
              <a:t> = </a:t>
            </a:r>
            <a:r>
              <a:rPr lang="zh-CN" altLang="en-US"/>
              <a:t>方向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担当</a:t>
            </a:r>
            <a:r>
              <a:rPr lang="en-US" altLang="zh-CN"/>
              <a:t> = </a:t>
            </a:r>
            <a:r>
              <a:rPr lang="zh-CN" altLang="en-US"/>
              <a:t>承载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两个缺一不可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真实的误区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t>真实 ≠ 什么话都讲</a:t>
            </a:r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情绪表达</a:t>
            </a:r>
            <a:r>
              <a:rPr lang="en-US" altLang="zh-CN"/>
              <a:t> ≠ </a:t>
            </a:r>
            <a:r>
              <a:rPr lang="zh-CN" altLang="en-US"/>
              <a:t>属灵真实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真实若没有方向，会伤人也伤己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>
                <a:sym typeface="+mn-ea"/>
              </a:rPr>
              <a:t>真实是不再假装自己没有问题。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真实的圣经定义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/>
              <a:t>我们若认自己的罪，神是信实的，是公义的，必要赦免我们的罪，洗净我们一切的不义。</a:t>
            </a:r>
            <a:r>
              <a:rPr lang="en-US" altLang="zh-CN" sz="2800"/>
              <a:t>(</a:t>
            </a:r>
            <a:r>
              <a:rPr lang="zh-CN" altLang="en-US" sz="2800"/>
              <a:t>约翰一书</a:t>
            </a:r>
            <a:r>
              <a:rPr lang="en-US" altLang="zh-CN" sz="2800"/>
              <a:t> 1:9)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真实的核心不是</a:t>
            </a:r>
            <a:r>
              <a:rPr lang="en-US" altLang="zh-CN"/>
              <a:t>“</a:t>
            </a:r>
            <a:r>
              <a:rPr lang="zh-CN" altLang="en-US"/>
              <a:t>说出来</a:t>
            </a:r>
            <a:r>
              <a:rPr lang="en-US" altLang="zh-CN"/>
              <a:t>”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而是</a:t>
            </a:r>
            <a:r>
              <a:rPr lang="en-US" altLang="zh-CN"/>
              <a:t>“</a:t>
            </a:r>
            <a:r>
              <a:rPr lang="zh-CN" altLang="en-US"/>
              <a:t>停止自我辩护，接受神的判断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真实发生在关系中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/>
              <a:t>所以你们要彼此认罪，互相代求，使你们可以得医治</a:t>
            </a:r>
            <a:r>
              <a:rPr lang="zh-CN" sz="2800"/>
              <a:t>(雅各书 5:16)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神常借着</a:t>
            </a:r>
            <a:r>
              <a:rPr lang="en-US" altLang="zh-CN"/>
              <a:t>“</a:t>
            </a:r>
            <a:r>
              <a:rPr lang="zh-CN" altLang="en-US"/>
              <a:t>彼此</a:t>
            </a:r>
            <a:r>
              <a:rPr lang="en-US" altLang="zh-CN"/>
              <a:t>”</a:t>
            </a:r>
            <a:r>
              <a:rPr lang="zh-CN" altLang="en-US"/>
              <a:t>完成医治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没有关系，真实很容易变成自我循环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为什么在教会中，必须有真实？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教会不是表演信仰的地方，而是在光中一同跟随神的群体。</a:t>
            </a:r>
            <a:endParaRPr lang="en-US" altLang="zh-CN"/>
          </a:p>
          <a:p>
            <a:r>
              <a:rPr lang="en-US" altLang="zh-CN"/>
              <a:t>“</a:t>
            </a:r>
            <a:r>
              <a:rPr lang="zh-CN" altLang="en-US"/>
              <a:t>我们若在光明中行，就彼此相交。</a:t>
            </a:r>
            <a:r>
              <a:rPr lang="en-US" altLang="zh-CN"/>
              <a:t>”</a:t>
            </a:r>
            <a:r>
              <a:rPr lang="zh-CN" altLang="en-US" sz="2800"/>
              <a:t>（约壹</a:t>
            </a:r>
            <a:r>
              <a:rPr lang="en-US" altLang="zh-CN" sz="2800"/>
              <a:t> 1:7</a:t>
            </a:r>
            <a:r>
              <a:rPr lang="zh-CN" altLang="en-US" sz="2800"/>
              <a:t>）</a:t>
            </a:r>
            <a:endParaRPr lang="zh-CN" altLang="en-US"/>
          </a:p>
          <a:p>
            <a:r>
              <a:rPr lang="zh-CN" altLang="en-US"/>
              <a:t>没有真实，教会就只剩形式，没有生命。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恩典一定指向更新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神的恩典</a:t>
            </a:r>
          </a:p>
          <a:p>
            <a:r>
              <a:t>教训我们除去不敬虔</a:t>
            </a:r>
            <a:r>
              <a:rPr lang="zh-CN" sz="2800"/>
              <a:t>（</a:t>
            </a:r>
            <a:r>
              <a:rPr sz="2800"/>
              <a:t>提多书 2:11–12</a:t>
            </a:r>
            <a:r>
              <a:rPr lang="zh-CN" sz="2800"/>
              <a:t>）</a:t>
            </a:r>
            <a:endParaRPr sz="2800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若真实不指向更新，恩典就被误解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真恩典一定</a:t>
            </a:r>
            <a:r>
              <a:rPr lang="en-US" altLang="zh-CN"/>
              <a:t>“</a:t>
            </a:r>
            <a:r>
              <a:rPr lang="zh-CN" altLang="en-US"/>
              <a:t>教训人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用爱心说诚实话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全身靠他联络得合式</a:t>
            </a:r>
          </a:p>
          <a:p>
            <a:r>
              <a:t>渐渐增长</a:t>
            </a:r>
            <a:r>
              <a:rPr lang="zh-CN"/>
              <a:t>（</a:t>
            </a:r>
            <a:r>
              <a:rPr sz="2800"/>
              <a:t>以弗所书 4:15–16</a:t>
            </a:r>
            <a:r>
              <a:rPr lang="zh-CN" sz="2800"/>
              <a:t>）</a:t>
            </a:r>
            <a:endParaRPr sz="2800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成长不是靠个人努力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而是靠被联络的身体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主日无法承载全部生命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主日重要，但主日是</a:t>
            </a:r>
            <a:r>
              <a:rPr lang="en-US" altLang="zh-CN"/>
              <a:t>“</a:t>
            </a:r>
            <a:r>
              <a:rPr lang="zh-CN" altLang="en-US"/>
              <a:t>宣告</a:t>
            </a:r>
            <a:r>
              <a:rPr lang="en-US" altLang="zh-CN"/>
              <a:t>”</a:t>
            </a:r>
            <a:r>
              <a:rPr lang="zh-CN" altLang="en-US"/>
              <a:t>，不是</a:t>
            </a:r>
            <a:r>
              <a:rPr lang="en-US" altLang="zh-CN"/>
              <a:t>“</a:t>
            </a:r>
            <a:r>
              <a:rPr lang="zh-CN" altLang="en-US"/>
              <a:t>陪伴</a:t>
            </a:r>
            <a:r>
              <a:rPr lang="en-US" altLang="zh-CN"/>
              <a:t>”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生命改变需要时间与重复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为什么需要属灵联络点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让福音中的接纳、真实和更新，有地方可以真实发生。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初代教会的样式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恒心遵守使徒的教训</a:t>
            </a:r>
          </a:p>
          <a:p>
            <a:r>
              <a:t>彼此交接、祈祷</a:t>
            </a:r>
            <a:r>
              <a:rPr lang="zh-CN"/>
              <a:t>（</a:t>
            </a:r>
            <a:r>
              <a:rPr lang="zh-CN" sz="2800"/>
              <a:t>使徒行传 2:42）</a:t>
            </a:r>
            <a:endParaRPr lang="zh-CN" sz="2800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教训、关系、祷告从来是一起的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教会从一开始就不是</a:t>
            </a:r>
            <a:r>
              <a:rPr lang="en-US" altLang="zh-CN"/>
              <a:t>“</a:t>
            </a:r>
            <a:r>
              <a:rPr lang="zh-CN" altLang="en-US"/>
              <a:t>只靠聚会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什么是属灵联络点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联络点不是小组升级版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•	</a:t>
            </a:r>
            <a:r>
              <a:rPr lang="zh-CN" altLang="en-US"/>
              <a:t>而是承载福音关系的空间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联络点不是管理工具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>
                <a:sym typeface="+mn-ea"/>
              </a:rPr>
              <a:t>不是控制人，而是保护人不掉队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联络点的使命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t>承载生命</a:t>
            </a:r>
          </a:p>
          <a:p>
            <a:pPr lvl="1"/>
            <a:r>
              <a:rPr lang="zh-CN" altLang="en-US"/>
              <a:t>这个人现在的状态，不会因为软弱、混乱、反复，就被推开、被放弃、被忽略。</a:t>
            </a:r>
            <a:endParaRPr lang="zh-CN" altLang="en-US"/>
          </a:p>
          <a:p>
            <a:r>
              <a:t>指向基督</a:t>
            </a:r>
          </a:p>
          <a:p>
            <a:pPr lvl="1"/>
            <a:r>
              <a:rPr lang="zh-CN" altLang="en-US"/>
              <a:t>不断把人的注意力，从</a:t>
            </a:r>
            <a:r>
              <a:rPr lang="en-US" altLang="zh-CN"/>
              <a:t>“</a:t>
            </a:r>
            <a:r>
              <a:rPr lang="zh-CN" altLang="en-US"/>
              <a:t>我现在怎样、别人怎么看我、我该怎么办</a:t>
            </a:r>
            <a:r>
              <a:rPr lang="en-US" altLang="zh-CN"/>
              <a:t>”</a:t>
            </a:r>
            <a:r>
              <a:rPr lang="zh-CN" altLang="en-US"/>
              <a:t>，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/>
              <a:t>慢慢带回到：</a:t>
            </a:r>
            <a:r>
              <a:rPr lang="en-US" altLang="zh-CN"/>
              <a:t>“</a:t>
            </a:r>
            <a:r>
              <a:rPr lang="zh-CN" altLang="en-US"/>
              <a:t>基督已经为我做了什么，我现在是站在哪里</a:t>
            </a:r>
            <a:r>
              <a:rPr lang="en-US" altLang="zh-CN"/>
              <a:t>”</a:t>
            </a:r>
            <a:r>
              <a:rPr lang="zh-CN" altLang="en-US"/>
              <a:t>。</a:t>
            </a:r>
            <a:endParaRPr lang="zh-CN" altLang="en-US"/>
          </a:p>
          <a:p>
            <a:r>
              <a:t>陪伴更新</a:t>
            </a:r>
          </a:p>
          <a:p>
            <a:pPr lvl="1"/>
            <a:r>
              <a:rPr lang="zh-CN" altLang="en-US"/>
              <a:t>我不要求你马上到终点，但我不会假装你不需要往前走。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教会文化的转变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不是看谁比较属灵，而是看有没有人被接住。</a:t>
            </a:r>
          </a:p>
          <a:p>
            <a:r>
              <a:rPr lang="zh-CN" altLang="en-US"/>
              <a:t>成熟的教会，不是没有软弱的人，而是软弱的人不会被丢下。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什么是接住人的文化？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真实不会带来羞辱，</a:t>
            </a:r>
          </a:p>
          <a:p>
            <a:r>
              <a:t>软弱不会被推出关系。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真实为什么这么难？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我们懂真理、听讲道，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却仍然害怕被看低、被否定。</a:t>
            </a:r>
            <a:endParaRPr>
              <a:sym typeface="+mn-ea"/>
            </a:endParaRPr>
          </a:p>
          <a:p/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接住人的文化如何形成？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不是靠制度，而是靠真实一次次被正确对待。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教会中的三类角色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不是职位高低，</a:t>
            </a:r>
          </a:p>
          <a:p>
            <a:r>
              <a:t>而是承担不同的责任。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每一位</a:t>
            </a:r>
            <a:r>
              <a:rPr lang="zh-CN"/>
              <a:t>成员</a:t>
            </a:r>
            <a:r>
              <a:t>的角色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彼此接纳</a:t>
            </a:r>
          </a:p>
          <a:p>
            <a:pPr lvl="1"/>
            <a:r>
              <a:rPr lang="zh-CN" altLang="en-US"/>
              <a:t>我不会因为你现在的状态，就决定要不要靠近你、理不理你、看不看得起你。</a:t>
            </a:r>
            <a:endParaRPr lang="zh-CN" altLang="en-US"/>
          </a:p>
          <a:p>
            <a:r>
              <a:t>谨慎回应真实</a:t>
            </a:r>
          </a:p>
          <a:p>
            <a:pPr lvl="1"/>
            <a:r>
              <a:rPr lang="zh-CN" altLang="en-US"/>
              <a:t>先想一想：我现在的回应，是让他更敢敞开，还是更想闭嘴？</a:t>
            </a:r>
            <a:endParaRPr lang="zh-CN" altLang="en-US"/>
          </a:p>
          <a:p>
            <a:r>
              <a:t>不急着判断</a:t>
            </a:r>
          </a:p>
          <a:p>
            <a:pPr lvl="1"/>
            <a:r>
              <a:rPr lang="zh-CN" altLang="en-US"/>
              <a:t>你可以不同意他的选择，但不要先否定他这个人。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联络人的角色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结构性承载</a:t>
            </a:r>
          </a:p>
          <a:p>
            <a:pPr lvl="1"/>
            <a:r>
              <a:rPr lang="zh-CN" altLang="en-US"/>
              <a:t>不是</a:t>
            </a:r>
            <a:r>
              <a:rPr lang="en-US" altLang="zh-CN"/>
              <a:t>“</a:t>
            </a:r>
            <a:r>
              <a:rPr lang="zh-CN" altLang="en-US"/>
              <a:t>刚好我愿意陪你</a:t>
            </a:r>
            <a:r>
              <a:rPr lang="en-US" altLang="zh-CN"/>
              <a:t>”</a:t>
            </a:r>
            <a:r>
              <a:rPr lang="zh-CN" altLang="en-US"/>
              <a:t>，而是</a:t>
            </a:r>
            <a:r>
              <a:rPr lang="en-US" altLang="zh-CN"/>
              <a:t>“</a:t>
            </a:r>
            <a:r>
              <a:rPr lang="zh-CN" altLang="en-US"/>
              <a:t>教会确保你不会一个人面对</a:t>
            </a:r>
            <a:r>
              <a:rPr lang="en-US" altLang="zh-CN"/>
              <a:t>”</a:t>
            </a:r>
            <a:r>
              <a:rPr lang="zh-CN" altLang="en-US"/>
              <a:t>。</a:t>
            </a:r>
            <a:endParaRPr lang="zh-CN" altLang="en-US"/>
          </a:p>
          <a:p>
            <a:r>
              <a:t>守住福音顺序</a:t>
            </a:r>
          </a:p>
          <a:p>
            <a:pPr lvl="1"/>
            <a:r>
              <a:rPr lang="zh-CN" altLang="en-US"/>
              <a:t>不是你先表现好，你才有资格被留下；而是你被留下了，你才有力量改变。</a:t>
            </a:r>
            <a:endParaRPr lang="zh-CN" altLang="en-US"/>
          </a:p>
          <a:p>
            <a:r>
              <a:t>陪伴更新</a:t>
            </a:r>
          </a:p>
          <a:p>
            <a:pPr lvl="1"/>
            <a:r>
              <a:rPr lang="zh-CN" altLang="en-US"/>
              <a:t>我不替你走，但我陪你走；我不逼你冲，但我不让你掉头。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牧者的角色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定调文化</a:t>
            </a:r>
          </a:p>
          <a:p>
            <a:pPr lvl="1"/>
            <a:r>
              <a:rPr lang="zh-CN" altLang="en-US"/>
              <a:t>要不断告诉教会：</a:t>
            </a:r>
            <a:r>
              <a:rPr lang="en-US" altLang="zh-CN"/>
              <a:t>“</a:t>
            </a:r>
            <a:r>
              <a:rPr lang="zh-CN" altLang="en-US"/>
              <a:t>在我们这里，什么是对的、什么是重要的。</a:t>
            </a:r>
            <a:r>
              <a:rPr lang="en-US" altLang="zh-CN"/>
              <a:t>”</a:t>
            </a:r>
            <a:endParaRPr lang="en-US" altLang="zh-CN"/>
          </a:p>
          <a:p>
            <a:r>
              <a:t>校准方向</a:t>
            </a:r>
          </a:p>
          <a:p>
            <a:pPr lvl="1"/>
            <a:r>
              <a:rPr lang="zh-CN" altLang="en-US"/>
              <a:t>当事情开始</a:t>
            </a:r>
            <a:r>
              <a:rPr lang="en-US" altLang="zh-CN"/>
              <a:t>“</a:t>
            </a:r>
            <a:r>
              <a:rPr lang="zh-CN" altLang="en-US"/>
              <a:t>走偏</a:t>
            </a:r>
            <a:r>
              <a:rPr lang="en-US" altLang="zh-CN"/>
              <a:t>”</a:t>
            </a:r>
            <a:r>
              <a:rPr lang="zh-CN" altLang="en-US"/>
              <a:t>的时候，牧者要把方向拉回来。</a:t>
            </a:r>
            <a:endParaRPr lang="zh-CN" altLang="en-US"/>
          </a:p>
          <a:p>
            <a:r>
              <a:t>保护承载者</a:t>
            </a:r>
          </a:p>
          <a:p>
            <a:pPr lvl="1"/>
            <a:r>
              <a:rPr lang="zh-CN" altLang="en-US"/>
              <a:t>要保护那些在接住别人的人，不被压垮、不被耗尽、不被误解。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今日的回应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>
                <a:sym typeface="+mn-ea"/>
              </a:rPr>
              <a:t>被接住的人：你有位置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•	</a:t>
            </a:r>
            <a:r>
              <a:rPr lang="zh-CN" altLang="en-US">
                <a:sym typeface="+mn-ea"/>
              </a:rPr>
              <a:t>承载的人：你有责任</a:t>
            </a:r>
            <a:endParaRPr lang="zh-CN" altLang="en-US">
              <a:sym typeface="+mn-ea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被接纳，使人敢真实</a:t>
            </a:r>
          </a:p>
          <a:p>
            <a:r>
              <a:t>被接住，使真实走向更新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为什么会把问题变成</a:t>
            </a:r>
            <a:r>
              <a:rPr lang="en-US" altLang="zh-CN"/>
              <a:t>“</a:t>
            </a:r>
            <a:r>
              <a:rPr lang="zh-CN" altLang="en-US"/>
              <a:t>道德问题</a:t>
            </a:r>
            <a:r>
              <a:rPr lang="en-US" altLang="zh-CN"/>
              <a:t>”</a:t>
            </a:r>
            <a:r>
              <a:rPr lang="zh-CN" altLang="en-US"/>
              <a:t>？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>
                <a:sym typeface="+mn-ea"/>
              </a:rPr>
              <a:t>不够属灵？不够勇敢？不够认真？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其实是在用最省力的方式解释复杂的生命问题。</a:t>
            </a:r>
            <a:endParaRPr>
              <a:sym typeface="+mn-ea"/>
            </a:endParaRPr>
          </a:p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真实本来就不是起点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如果一个人一开始就</a:t>
            </a:r>
            <a:r>
              <a:rPr lang="zh-CN" altLang="en-US"/>
              <a:t>感觉不安全，他不可能真实。</a:t>
            </a:r>
            <a:endParaRPr lang="zh-CN" altLang="en-US"/>
          </a:p>
          <a:p>
            <a:r>
              <a:rPr lang="zh-CN" altLang="en-US"/>
              <a:t>真实之所以困难，不是因为我们不懂真理，而是因为真实从来不是起点。</a:t>
            </a:r>
            <a:endParaRPr lang="zh-CN" altLang="en-US"/>
          </a:p>
          <a:p>
            <a:r>
              <a:rPr lang="zh-CN" altLang="en-US"/>
              <a:t>被接纳，才是</a:t>
            </a:r>
            <a:r>
              <a:rPr lang="zh-CN" altLang="en-US"/>
              <a:t>起点。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那福音先给人的是什么？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>
                <a:sym typeface="+mn-ea"/>
              </a:rPr>
              <a:t>福音先给人的，不是一堆要求，而是一个可以站得住的位置。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“</a:t>
            </a:r>
            <a:r>
              <a:rPr lang="zh-CN" altLang="en-US">
                <a:sym typeface="+mn-ea"/>
              </a:rPr>
              <a:t>位置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指的不是我的表现，而是：我有没有资格留下来、靠近神、继续被对待为</a:t>
            </a:r>
            <a:r>
              <a:rPr lang="en-US" altLang="zh-CN">
                <a:sym typeface="+mn-ea"/>
              </a:rPr>
              <a:t>‘</a:t>
            </a:r>
            <a:r>
              <a:rPr lang="zh-CN" altLang="en-US">
                <a:sym typeface="+mn-ea"/>
              </a:rPr>
              <a:t>自己人</a:t>
            </a:r>
            <a:r>
              <a:rPr lang="en-US" altLang="zh-CN">
                <a:sym typeface="+mn-ea"/>
              </a:rPr>
              <a:t>’</a:t>
            </a:r>
            <a:r>
              <a:rPr lang="zh-CN" altLang="en-US">
                <a:sym typeface="+mn-ea"/>
              </a:rPr>
              <a:t>。</a:t>
            </a:r>
            <a:endParaRPr lang="zh-CN" altLang="en-US">
              <a:sym typeface="+mn-ea"/>
            </a:endParaRPr>
          </a:p>
          <a:p>
            <a:r>
              <a:rPr lang="en-US" altLang="zh-CN"/>
              <a:t>“</a:t>
            </a:r>
            <a:r>
              <a:rPr lang="zh-CN" altLang="en-US"/>
              <a:t>被接纳</a:t>
            </a:r>
            <a:r>
              <a:rPr lang="en-US" altLang="zh-CN"/>
              <a:t>”</a:t>
            </a:r>
            <a:r>
              <a:rPr lang="zh-CN" altLang="en-US"/>
              <a:t>：先有位置，再谈改变。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安全</a:t>
            </a:r>
            <a:r>
              <a:rPr lang="zh-CN" altLang="en-US"/>
              <a:t>感从哪里来？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福音先给人一个安全的位置</a:t>
            </a:r>
            <a:endParaRPr lang="zh-CN" altLang="en-US">
              <a:sym typeface="+mn-ea"/>
            </a:endParaRPr>
          </a:p>
          <a:p>
            <a:r>
              <a:t>如今那些在基督耶稣里的就不定罪了</a:t>
            </a:r>
            <a:r>
              <a:rPr lang="zh-CN" sz="2800"/>
              <a:t>（</a:t>
            </a:r>
            <a:r>
              <a:rPr sz="2800"/>
              <a:t>罗马书 8:1</a:t>
            </a:r>
            <a:r>
              <a:rPr lang="zh-CN" sz="2800"/>
              <a:t>）</a:t>
            </a:r>
            <a:endParaRPr lang="zh-CN" sz="2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不定罪的根基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这不是说我们没有问题，</a:t>
            </a:r>
            <a:endParaRPr lang="zh-CN" altLang="en-US"/>
          </a:p>
          <a:p>
            <a:r>
              <a:rPr lang="zh-CN" altLang="en-US"/>
              <a:t>而是说</a:t>
            </a:r>
            <a:r>
              <a:rPr lang="en-US" altLang="zh-CN"/>
              <a:t>——</a:t>
            </a:r>
            <a:r>
              <a:rPr lang="zh-CN" altLang="en-US"/>
              <a:t>问题不再决定我们的位置。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福音的顺序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不是先真实，后接纳</a:t>
            </a:r>
          </a:p>
          <a:p>
            <a:r>
              <a:t>而是先接纳，才可能真实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2203</Words>
  <Application>WPS 演示</Application>
  <PresentationFormat>On-screen Show (4:3)</PresentationFormat>
  <Paragraphs>290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9" baseType="lpstr">
      <vt:lpstr>Arial</vt:lpstr>
      <vt:lpstr>宋体</vt:lpstr>
      <vt:lpstr>Wingdings</vt:lpstr>
      <vt:lpstr>Arial</vt:lpstr>
      <vt:lpstr>Calibri</vt:lpstr>
      <vt:lpstr>Helvetica Neue</vt:lpstr>
      <vt:lpstr>宋体</vt:lpstr>
      <vt:lpstr>汉仪书宋二KW</vt:lpstr>
      <vt:lpstr>微软雅黑</vt:lpstr>
      <vt:lpstr>汉仪旗黑</vt:lpstr>
      <vt:lpstr>Arial Unicode MS</vt:lpstr>
      <vt:lpstr>Apple Color Emoji</vt:lpstr>
      <vt:lpstr>Office Theme</vt:lpstr>
      <vt:lpstr>PowerPoint 演示文稿</vt:lpstr>
      <vt:lpstr>真实为什么这么难？</vt:lpstr>
      <vt:lpstr>真实为什么这么难？</vt:lpstr>
      <vt:lpstr>真实不是勇气问题</vt:lpstr>
      <vt:lpstr>真实为什么这么难？</vt:lpstr>
      <vt:lpstr>不定罪的根基</vt:lpstr>
      <vt:lpstr>福音先给人一个安全的位置</vt:lpstr>
      <vt:lpstr>不定罪的根基</vt:lpstr>
      <vt:lpstr>福音的顺序</vt:lpstr>
      <vt:lpstr>彼此接纳的根据</vt:lpstr>
      <vt:lpstr>接纳不是基于状态</vt:lpstr>
      <vt:lpstr>什么叫被接住？</vt:lpstr>
      <vt:lpstr>什么叫被接住？</vt:lpstr>
      <vt:lpstr>被接住不是被停留</vt:lpstr>
      <vt:lpstr>来到施恩宝座前</vt:lpstr>
      <vt:lpstr>温柔挽回与担当</vt:lpstr>
      <vt:lpstr>真实的误区</vt:lpstr>
      <vt:lpstr>真实的圣经定义</vt:lpstr>
      <vt:lpstr>真实发生在关系中</vt:lpstr>
      <vt:lpstr>恩典的方向</vt:lpstr>
      <vt:lpstr>用爱心说诚实话</vt:lpstr>
      <vt:lpstr>主日的局限</vt:lpstr>
      <vt:lpstr>为什么需要结构</vt:lpstr>
      <vt:lpstr>初代教会的样式</vt:lpstr>
      <vt:lpstr>什么是属灵联络点</vt:lpstr>
      <vt:lpstr>联络点不是管理工具</vt:lpstr>
      <vt:lpstr>联络点的使命</vt:lpstr>
      <vt:lpstr>教会文化的转变</vt:lpstr>
      <vt:lpstr>什么是接住人的文化？</vt:lpstr>
      <vt:lpstr>接住人的文化如何形成？</vt:lpstr>
      <vt:lpstr>教会中的三类角色</vt:lpstr>
      <vt:lpstr>每一位信徒的角色</vt:lpstr>
      <vt:lpstr>属灵联络人的角色</vt:lpstr>
      <vt:lpstr>牧者与带领者的角色</vt:lpstr>
      <vt:lpstr>今日的回应</vt:lpstr>
      <vt:lpstr>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肖海涛</cp:lastModifiedBy>
  <cp:revision>5</cp:revision>
  <dcterms:created xsi:type="dcterms:W3CDTF">2026-01-03T00:07:54Z</dcterms:created>
  <dcterms:modified xsi:type="dcterms:W3CDTF">2026-01-03T00:07:54Z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2052-12.1.24031.24031</vt:lpwstr>
  </property>
  <property fmtid="{D5CDD505-2E9C-101B-9397-08002B2CF9AE}" pid="3" name="ICV">
    <vt:lpwstr>E33770B01E041864845D58694D586BFE_43</vt:lpwstr>
  </property>
</Properties>
</file>